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382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390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415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407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400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391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414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408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89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384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06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39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10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39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413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41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383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398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40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39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404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412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86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3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403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85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395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39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402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409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38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87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401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393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4063" r:id="rId4"/>
    <p:sldMasterId id="2147484064" r:id="rId5"/>
    <p:sldMasterId id="2147484065" r:id="rId6"/>
    <p:sldMasterId id="214748406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Work Sans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41" Type="http://schemas.openxmlformats.org/officeDocument/2006/relationships/font" Target="fonts/HelveticaNeue-boldItalic.fntdata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WorkSansMedium-bold.fntdata"/><Relationship Id="rId34" Type="http://schemas.openxmlformats.org/officeDocument/2006/relationships/font" Target="fonts/WorkSansMedium-regular.fntdata"/><Relationship Id="rId37" Type="http://schemas.openxmlformats.org/officeDocument/2006/relationships/font" Target="fonts/WorkSansMedium-boldItalic.fntdata"/><Relationship Id="rId36" Type="http://schemas.openxmlformats.org/officeDocument/2006/relationships/font" Target="fonts/WorkSansMedium-italic.fntdata"/><Relationship Id="rId39" Type="http://schemas.openxmlformats.org/officeDocument/2006/relationships/font" Target="fonts/HelveticaNeue-bold.fntdata"/><Relationship Id="rId38" Type="http://schemas.openxmlformats.org/officeDocument/2006/relationships/font" Target="fonts/HelveticaNeue-regular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15e25bb20e3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15e25bb20e3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263ed01c09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263ed01c09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ba7566ebf8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ba7566ebf8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1f1f603ceaa_0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1f1f603ceaa_0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1f1f603ceaa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1f1f603ceaa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f1f603ceaa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f1f603ceaa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0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" name="Google Shape;2441;g1f1f603ceaa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" name="Google Shape;2442;g1f1f603ceaa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g2ba7566ebf8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" name="Google Shape;2479;g2ba7566ebf8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f1f603ceaa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f1f603ceaa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g1f1f603ce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" name="Google Shape;2495;g1f1f603ce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2ba811b388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2ba811b388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5e25bb20e3_0_3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5e25bb20e3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g2ba7566ebf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" name="Google Shape;2515;g2ba7566ebf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15e25bb20e3_1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15e25bb20e3_1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ba7566ebf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2ba7566ebf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2ba7566ebf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2ba7566ebf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2ba7566ebf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2ba7566ebf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a6f23d08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a6f23d08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a6f23d08d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" name="Google Shape;2346;g2a6f23d08d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2ba7566ebf8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2ba7566ebf8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g2ba7566eb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" name="Google Shape;2387;g2ba7566eb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headline, short caption, split screen">
  <p:cSld name="TITLE_2_1_1_1_1_1_3_1">
    <p:bg>
      <p:bgPr>
        <a:solidFill>
          <a:srgbClr val="D7ED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0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02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0" name="Google Shape;510;p102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1" name="Google Shape;51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 + caption">
  <p:cSld name="TITLE_2_1_1_1_1_1_3_1_6">
    <p:bg>
      <p:bgPr>
        <a:solidFill>
          <a:schemeClr val="dk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14" name="Google Shape;514;p103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5" name="Google Shape;515;p103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6" name="Google Shape;516;p103"/>
          <p:cNvSpPr txBox="1"/>
          <p:nvPr>
            <p:ph idx="3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7" name="Google Shape;517;p103"/>
          <p:cNvSpPr txBox="1"/>
          <p:nvPr>
            <p:ph idx="4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8" name="Google Shape;518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 + caption">
  <p:cSld name="TITLE_2_1_1_1_1_1_3_1_6_3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1" name="Google Shape;521;p104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2" name="Google Shape;522;p104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3" name="Google Shape;523;p104"/>
          <p:cNvSpPr txBox="1"/>
          <p:nvPr>
            <p:ph idx="3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4" name="Google Shape;524;p104"/>
          <p:cNvSpPr txBox="1"/>
          <p:nvPr>
            <p:ph idx="4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5" name="Google Shape;525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caption">
  <p:cSld name="TITLE_2_1_1_1_1_1_3_1_6_3_1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28" name="Google Shape;528;p105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9" name="Google Shape;529;p105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0" name="Google Shape;530;p105"/>
          <p:cNvSpPr txBox="1"/>
          <p:nvPr>
            <p:ph idx="3"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1" name="Google Shape;531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">
  <p:cSld name="TITLE_2_1_1_1_1_1_3_1_6_2">
    <p:bg>
      <p:bgPr>
        <a:solidFill>
          <a:schemeClr val="dk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34" name="Google Shape;534;p106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5" name="Google Shape;535;p106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6" name="Google Shape;536;p106"/>
          <p:cNvSpPr txBox="1"/>
          <p:nvPr>
            <p:ph idx="3"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7" name="Google Shape;537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2 headline">
  <p:cSld name="TITLE_2_1_1_1_1_1_3_1_6_1">
    <p:bg>
      <p:bgPr>
        <a:solidFill>
          <a:schemeClr val="dk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0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40" name="Google Shape;540;p107"/>
          <p:cNvSpPr txBox="1"/>
          <p:nvPr>
            <p:ph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1" name="Google Shape;541;p107"/>
          <p:cNvSpPr txBox="1"/>
          <p:nvPr>
            <p:ph idx="2"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2" name="Google Shape;542;p107"/>
          <p:cNvSpPr txBox="1"/>
          <p:nvPr>
            <p:ph idx="3" type="title"/>
          </p:nvPr>
        </p:nvSpPr>
        <p:spPr>
          <a:xfrm>
            <a:off x="5360850" y="3792641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3" name="Google Shape;543;p107"/>
          <p:cNvSpPr txBox="1"/>
          <p:nvPr>
            <p:ph idx="4" type="title"/>
          </p:nvPr>
        </p:nvSpPr>
        <p:spPr>
          <a:xfrm>
            <a:off x="5360850" y="1507631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4" name="Google Shape;544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46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972">
          <p15:clr>
            <a:srgbClr val="FA7B17"/>
          </p15:clr>
        </p15:guide>
        <p15:guide id="9" orient="horz" pos="2285">
          <p15:clr>
            <a:srgbClr val="FA7B17"/>
          </p15:clr>
        </p15:guide>
        <p15:guide id="10" orient="horz" pos="2412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3 headline">
  <p:cSld name="TITLE_2_1_1_1_1_1_3_1_6_1_1">
    <p:bg>
      <p:bgPr>
        <a:solidFill>
          <a:schemeClr val="dk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47" name="Google Shape;547;p108"/>
          <p:cNvSpPr txBox="1"/>
          <p:nvPr>
            <p:ph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8" name="Google Shape;548;p108"/>
          <p:cNvSpPr txBox="1"/>
          <p:nvPr>
            <p:ph idx="2"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9" name="Google Shape;549;p108"/>
          <p:cNvSpPr txBox="1"/>
          <p:nvPr>
            <p:ph idx="3" type="title"/>
          </p:nvPr>
        </p:nvSpPr>
        <p:spPr>
          <a:xfrm>
            <a:off x="5360850" y="3952323"/>
            <a:ext cx="2991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0" name="Google Shape;550;p108"/>
          <p:cNvSpPr txBox="1"/>
          <p:nvPr>
            <p:ph idx="4" type="title"/>
          </p:nvPr>
        </p:nvSpPr>
        <p:spPr>
          <a:xfrm>
            <a:off x="5360850" y="2509779"/>
            <a:ext cx="2991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1" name="Google Shape;551;p108"/>
          <p:cNvSpPr txBox="1"/>
          <p:nvPr>
            <p:ph idx="5" type="title"/>
          </p:nvPr>
        </p:nvSpPr>
        <p:spPr>
          <a:xfrm>
            <a:off x="5360850" y="1094721"/>
            <a:ext cx="2991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2" name="Google Shape;552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21">
          <p15:clr>
            <a:srgbClr val="FA7B17"/>
          </p15:clr>
        </p15:guide>
        <p15:guide id="7" orient="horz" pos="71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6 headline">
  <p:cSld name="TITLE_2_1_1_1_1_1_3_1_6_1_1_1"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55" name="Google Shape;555;p109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6" name="Google Shape;556;p109"/>
          <p:cNvSpPr txBox="1"/>
          <p:nvPr>
            <p:ph idx="2" type="title"/>
          </p:nvPr>
        </p:nvSpPr>
        <p:spPr>
          <a:xfrm>
            <a:off x="5140325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7" name="Google Shape;557;p109"/>
          <p:cNvSpPr txBox="1"/>
          <p:nvPr>
            <p:ph idx="3" type="title"/>
          </p:nvPr>
        </p:nvSpPr>
        <p:spPr>
          <a:xfrm>
            <a:off x="5140325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8" name="Google Shape;558;p109"/>
          <p:cNvSpPr txBox="1"/>
          <p:nvPr>
            <p:ph idx="4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9" name="Google Shape;559;p109"/>
          <p:cNvSpPr txBox="1"/>
          <p:nvPr>
            <p:ph idx="5" type="title"/>
          </p:nvPr>
        </p:nvSpPr>
        <p:spPr>
          <a:xfrm>
            <a:off x="7097000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0" name="Google Shape;560;p109"/>
          <p:cNvSpPr txBox="1"/>
          <p:nvPr>
            <p:ph idx="6" type="title"/>
          </p:nvPr>
        </p:nvSpPr>
        <p:spPr>
          <a:xfrm>
            <a:off x="7097000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1" name="Google Shape;561;p109"/>
          <p:cNvSpPr txBox="1"/>
          <p:nvPr>
            <p:ph idx="7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2" name="Google Shape;562;p109"/>
          <p:cNvSpPr txBox="1"/>
          <p:nvPr>
            <p:ph idx="8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3" name="Google Shape;563;p109"/>
          <p:cNvSpPr txBox="1"/>
          <p:nvPr>
            <p:ph idx="9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4" name="Google Shape;564;p109"/>
          <p:cNvSpPr txBox="1"/>
          <p:nvPr>
            <p:ph idx="13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5" name="Google Shape;565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732">
          <p15:clr>
            <a:srgbClr val="FA7B17"/>
          </p15:clr>
        </p15:guide>
        <p15:guide id="7" orient="horz" pos="2512">
          <p15:clr>
            <a:srgbClr val="FA7B17"/>
          </p15:clr>
        </p15:guide>
        <p15:guide id="8" orient="horz" pos="2421">
          <p15:clr>
            <a:srgbClr val="FA7B17"/>
          </p15:clr>
        </p15:guide>
        <p15:guide id="9" orient="horz" pos="1513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">
    <p:bg>
      <p:bgPr>
        <a:solidFill>
          <a:schemeClr val="dk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0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8" name="Google Shape;568;p110"/>
          <p:cNvSpPr txBox="1"/>
          <p:nvPr>
            <p:ph idx="2" type="title"/>
          </p:nvPr>
        </p:nvSpPr>
        <p:spPr>
          <a:xfrm>
            <a:off x="5140325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9" name="Google Shape;569;p110"/>
          <p:cNvSpPr txBox="1"/>
          <p:nvPr>
            <p:ph idx="3" type="title"/>
          </p:nvPr>
        </p:nvSpPr>
        <p:spPr>
          <a:xfrm>
            <a:off x="5140325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0" name="Google Shape;570;p110"/>
          <p:cNvSpPr txBox="1"/>
          <p:nvPr>
            <p:ph idx="4" type="title"/>
          </p:nvPr>
        </p:nvSpPr>
        <p:spPr>
          <a:xfrm>
            <a:off x="5137313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1" name="Google Shape;571;p110"/>
          <p:cNvSpPr txBox="1"/>
          <p:nvPr>
            <p:ph idx="5" type="title"/>
          </p:nvPr>
        </p:nvSpPr>
        <p:spPr>
          <a:xfrm>
            <a:off x="7097000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2" name="Google Shape;572;p110"/>
          <p:cNvSpPr txBox="1"/>
          <p:nvPr>
            <p:ph idx="6" type="title"/>
          </p:nvPr>
        </p:nvSpPr>
        <p:spPr>
          <a:xfrm>
            <a:off x="7093988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3" name="Google Shape;573;p110"/>
          <p:cNvSpPr txBox="1"/>
          <p:nvPr>
            <p:ph idx="7" type="title"/>
          </p:nvPr>
        </p:nvSpPr>
        <p:spPr>
          <a:xfrm>
            <a:off x="7093988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4" name="Google Shape;574;p110"/>
          <p:cNvSpPr txBox="1"/>
          <p:nvPr>
            <p:ph idx="8" type="title"/>
          </p:nvPr>
        </p:nvSpPr>
        <p:spPr>
          <a:xfrm>
            <a:off x="5137313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5" name="Google Shape;575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">
    <p:bg>
      <p:bgPr>
        <a:solidFill>
          <a:schemeClr val="dk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11"/>
          <p:cNvSpPr/>
          <p:nvPr/>
        </p:nvSpPr>
        <p:spPr>
          <a:xfrm>
            <a:off x="4572000" y="2581275"/>
            <a:ext cx="45717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78" name="Google Shape;578;p111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9" name="Google Shape;579;p111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0" name="Google Shape;580;p111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1" name="Google Shape;581;p111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2" name="Google Shape;582;p111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3" name="Google Shape;583;p111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4" name="Google Shape;584;p111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5" name="Google Shape;585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4">
    <p:bg>
      <p:bgPr>
        <a:solidFill>
          <a:schemeClr val="dk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88" name="Google Shape;588;p112"/>
          <p:cNvSpPr txBox="1"/>
          <p:nvPr>
            <p:ph type="title"/>
          </p:nvPr>
        </p:nvSpPr>
        <p:spPr>
          <a:xfrm>
            <a:off x="6115650" y="493795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9" name="Google Shape;589;p112"/>
          <p:cNvSpPr txBox="1"/>
          <p:nvPr>
            <p:ph idx="2" type="title"/>
          </p:nvPr>
        </p:nvSpPr>
        <p:spPr>
          <a:xfrm>
            <a:off x="53620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0" name="Google Shape;590;p112"/>
          <p:cNvSpPr txBox="1"/>
          <p:nvPr>
            <p:ph idx="3" type="title"/>
          </p:nvPr>
        </p:nvSpPr>
        <p:spPr>
          <a:xfrm>
            <a:off x="7924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1" name="Google Shape;591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3">
  <p:cSld name="TITLE_2_1_1_1_1_1_3_1_6_4_1">
    <p:bg>
      <p:bgPr>
        <a:solidFill>
          <a:schemeClr val="dk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13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4" name="Google Shape;594;p113"/>
          <p:cNvSpPr txBox="1"/>
          <p:nvPr>
            <p:ph idx="2" type="title"/>
          </p:nvPr>
        </p:nvSpPr>
        <p:spPr>
          <a:xfrm>
            <a:off x="11424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5" name="Google Shape;595;p113"/>
          <p:cNvSpPr txBox="1"/>
          <p:nvPr>
            <p:ph idx="3" type="title"/>
          </p:nvPr>
        </p:nvSpPr>
        <p:spPr>
          <a:xfrm>
            <a:off x="51429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6" name="Google Shape;596;p113"/>
          <p:cNvSpPr txBox="1"/>
          <p:nvPr>
            <p:ph idx="4" type="title"/>
          </p:nvPr>
        </p:nvSpPr>
        <p:spPr>
          <a:xfrm>
            <a:off x="314310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7" name="Google Shape;597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4">
  <p:cSld name="TITLE_2_1_1_1_1_1_3_1_6_4_1_1">
    <p:bg>
      <p:bgPr>
        <a:solidFill>
          <a:schemeClr val="dk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14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0" name="Google Shape;600;p114"/>
          <p:cNvSpPr txBox="1"/>
          <p:nvPr>
            <p:ph idx="2" type="title"/>
          </p:nvPr>
        </p:nvSpPr>
        <p:spPr>
          <a:xfrm>
            <a:off x="11424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1" name="Google Shape;601;p114"/>
          <p:cNvSpPr txBox="1"/>
          <p:nvPr>
            <p:ph idx="3" type="title"/>
          </p:nvPr>
        </p:nvSpPr>
        <p:spPr>
          <a:xfrm>
            <a:off x="51429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2" name="Google Shape;602;p114"/>
          <p:cNvSpPr txBox="1"/>
          <p:nvPr>
            <p:ph idx="4" type="title"/>
          </p:nvPr>
        </p:nvSpPr>
        <p:spPr>
          <a:xfrm>
            <a:off x="114245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3" name="Google Shape;603;p114"/>
          <p:cNvSpPr txBox="1"/>
          <p:nvPr>
            <p:ph idx="5" type="title"/>
          </p:nvPr>
        </p:nvSpPr>
        <p:spPr>
          <a:xfrm>
            <a:off x="514295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4" name="Google Shape;604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5">
  <p:cSld name="TITLE_2_1_1_1_1_1_3_1_6_4_1_1_1">
    <p:bg>
      <p:bgPr>
        <a:solidFill>
          <a:schemeClr val="dk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15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7" name="Google Shape;607;p115"/>
          <p:cNvSpPr txBox="1"/>
          <p:nvPr>
            <p:ph idx="2" type="title"/>
          </p:nvPr>
        </p:nvSpPr>
        <p:spPr>
          <a:xfrm>
            <a:off x="5709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8" name="Google Shape;608;p115"/>
          <p:cNvSpPr txBox="1"/>
          <p:nvPr>
            <p:ph idx="3" type="title"/>
          </p:nvPr>
        </p:nvSpPr>
        <p:spPr>
          <a:xfrm>
            <a:off x="342885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9" name="Google Shape;609;p115"/>
          <p:cNvSpPr txBox="1"/>
          <p:nvPr>
            <p:ph idx="4" type="title"/>
          </p:nvPr>
        </p:nvSpPr>
        <p:spPr>
          <a:xfrm>
            <a:off x="62868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0" name="Google Shape;610;p115"/>
          <p:cNvSpPr txBox="1"/>
          <p:nvPr>
            <p:ph idx="5" type="title"/>
          </p:nvPr>
        </p:nvSpPr>
        <p:spPr>
          <a:xfrm>
            <a:off x="1999875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1" name="Google Shape;611;p115"/>
          <p:cNvSpPr txBox="1"/>
          <p:nvPr>
            <p:ph idx="6" type="title"/>
          </p:nvPr>
        </p:nvSpPr>
        <p:spPr>
          <a:xfrm>
            <a:off x="4857825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2" name="Google Shape;612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6">
  <p:cSld name="TITLE_2_1_1_1_1_1_3_1_6_4_1_1_1_1">
    <p:bg>
      <p:bgPr>
        <a:solidFill>
          <a:schemeClr val="dk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16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5" name="Google Shape;615;p116"/>
          <p:cNvSpPr txBox="1"/>
          <p:nvPr>
            <p:ph idx="2" type="title"/>
          </p:nvPr>
        </p:nvSpPr>
        <p:spPr>
          <a:xfrm>
            <a:off x="5709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6" name="Google Shape;616;p116"/>
          <p:cNvSpPr txBox="1"/>
          <p:nvPr>
            <p:ph idx="3" type="title"/>
          </p:nvPr>
        </p:nvSpPr>
        <p:spPr>
          <a:xfrm>
            <a:off x="342885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7" name="Google Shape;617;p116"/>
          <p:cNvSpPr txBox="1"/>
          <p:nvPr>
            <p:ph idx="4" type="title"/>
          </p:nvPr>
        </p:nvSpPr>
        <p:spPr>
          <a:xfrm>
            <a:off x="62868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8" name="Google Shape;618;p116"/>
          <p:cNvSpPr txBox="1"/>
          <p:nvPr>
            <p:ph idx="5" type="title"/>
          </p:nvPr>
        </p:nvSpPr>
        <p:spPr>
          <a:xfrm>
            <a:off x="57090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9" name="Google Shape;619;p116"/>
          <p:cNvSpPr txBox="1"/>
          <p:nvPr>
            <p:ph idx="6" type="title"/>
          </p:nvPr>
        </p:nvSpPr>
        <p:spPr>
          <a:xfrm>
            <a:off x="342885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0" name="Google Shape;620;p116"/>
          <p:cNvSpPr txBox="1"/>
          <p:nvPr>
            <p:ph idx="7" type="title"/>
          </p:nvPr>
        </p:nvSpPr>
        <p:spPr>
          <a:xfrm>
            <a:off x="628680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1" name="Google Shape;621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_1">
    <p:bg>
      <p:bgPr>
        <a:solidFill>
          <a:schemeClr val="dk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7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24" name="Google Shape;624;p117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rgbClr val="FFF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25" name="Google Shape;625;p117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6" name="Google Shape;626;p117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7" name="Google Shape;627;p117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8" name="Google Shape;628;p117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9" name="Google Shape;629;p117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0" name="Google Shape;630;p117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1" name="Google Shape;631;p117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2" name="Google Shape;632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_1_1">
    <p:bg>
      <p:bgPr>
        <a:solidFill>
          <a:schemeClr val="dk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18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5" name="Google Shape;635;p118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36" name="Google Shape;636;p118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7" name="Google Shape;637;p118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8" name="Google Shape;638;p118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39" name="Google Shape;639;p118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0" name="Google Shape;640;p118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1" name="Google Shape;641;p118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2" name="Google Shape;642;p118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3" name="Google Shape;643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paragraph with bullets">
  <p:cSld name="TITLE_2_1_1_1_1_1_3_1_5_1">
    <p:bg>
      <p:bgPr>
        <a:solidFill>
          <a:srgbClr val="D7EDF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9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7" name="Google Shape;647;p119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8" name="Google Shape;648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paragraph with bullets ">
  <p:cSld name="TITLE_2_1_1_1_1_1_3_1_5_1_2">
    <p:bg>
      <p:bgPr>
        <a:solidFill>
          <a:srgbClr val="D7EDFF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20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2" name="Google Shape;652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text">
  <p:cSld name="TITLE_2_1_1_1_1_1_3_1_5_1_2_1">
    <p:bg>
      <p:bgPr>
        <a:solidFill>
          <a:srgbClr val="D7EDFF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1"/>
          <p:cNvSpPr txBox="1"/>
          <p:nvPr>
            <p:ph type="title"/>
          </p:nvPr>
        </p:nvSpPr>
        <p:spPr>
          <a:xfrm>
            <a:off x="7059698" y="4914500"/>
            <a:ext cx="19413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2pPr>
            <a:lvl3pPr lvl="2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3pPr>
            <a:lvl4pPr lvl="3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4pPr>
            <a:lvl5pPr lvl="4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5pPr>
            <a:lvl6pPr lvl="5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6pPr>
            <a:lvl7pPr lvl="6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7pPr>
            <a:lvl8pPr lvl="7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8pPr>
            <a:lvl9pPr lvl="8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9pPr>
          </a:lstStyle>
          <a:p/>
        </p:txBody>
      </p:sp>
      <p:sp>
        <p:nvSpPr>
          <p:cNvPr id="655" name="Google Shape;655;p121"/>
          <p:cNvSpPr txBox="1"/>
          <p:nvPr>
            <p:ph idx="2"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6" name="Google Shape;656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 logo">
  <p:cSld name="TITLE_5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5_1_1">
    <p:bg>
      <p:bgPr>
        <a:solidFill>
          <a:schemeClr val="dk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22"/>
          <p:cNvSpPr txBox="1"/>
          <p:nvPr>
            <p:ph type="title"/>
          </p:nvPr>
        </p:nvSpPr>
        <p:spPr>
          <a:xfrm>
            <a:off x="358025" y="568750"/>
            <a:ext cx="38607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9" name="Google Shape;659;p122"/>
          <p:cNvSpPr txBox="1"/>
          <p:nvPr>
            <p:ph idx="2" type="title"/>
          </p:nvPr>
        </p:nvSpPr>
        <p:spPr>
          <a:xfrm>
            <a:off x="591800" y="2571750"/>
            <a:ext cx="33993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0" name="Google Shape;660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split screen with 2 mobile ">
  <p:cSld name="TITLE_2_1_1_1_1_1_3_1_4">
    <p:bg>
      <p:bgPr>
        <a:solidFill>
          <a:srgbClr val="D7EDFF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split screen with 2 mobile, short caption">
  <p:cSld name="TITLE_2_1_1_1_1_1_3_1_4_1">
    <p:bg>
      <p:bgPr>
        <a:solidFill>
          <a:srgbClr val="D7EDFF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2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66" name="Google Shape;666;p124"/>
          <p:cNvSpPr txBox="1"/>
          <p:nvPr>
            <p:ph type="title"/>
          </p:nvPr>
        </p:nvSpPr>
        <p:spPr>
          <a:xfrm>
            <a:off x="693000" y="4121475"/>
            <a:ext cx="3190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7" name="Google Shape;667;p124"/>
          <p:cNvSpPr txBox="1"/>
          <p:nvPr>
            <p:ph idx="2" type="title"/>
          </p:nvPr>
        </p:nvSpPr>
        <p:spPr>
          <a:xfrm>
            <a:off x="5262600" y="4121475"/>
            <a:ext cx="3190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8" name="Google Shape;668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short caption and list">
  <p:cSld name="TITLE_2_1_1_1_1_1_3_1_2_1">
    <p:bg>
      <p:bgPr>
        <a:solidFill>
          <a:schemeClr val="accent4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" name="Google Shape;671;p125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2" name="Google Shape;672;p125"/>
          <p:cNvSpPr txBox="1"/>
          <p:nvPr>
            <p:ph idx="2" type="title"/>
          </p:nvPr>
        </p:nvSpPr>
        <p:spPr>
          <a:xfrm>
            <a:off x="693000" y="2762250"/>
            <a:ext cx="31908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3" name="Google Shape;673;p125"/>
          <p:cNvSpPr txBox="1"/>
          <p:nvPr>
            <p:ph idx="3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4" name="Google Shape;674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longer headline with short caption and list">
  <p:cSld name="TITLE_2_1_1_1_1_1_3_1_2_1_4">
    <p:bg>
      <p:bgPr>
        <a:solidFill>
          <a:schemeClr val="accent4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7" name="Google Shape;677;p126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8" name="Google Shape;678;p126"/>
          <p:cNvSpPr txBox="1"/>
          <p:nvPr>
            <p:ph idx="2" type="title"/>
          </p:nvPr>
        </p:nvSpPr>
        <p:spPr>
          <a:xfrm>
            <a:off x="570900" y="872375"/>
            <a:ext cx="34293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9" name="Google Shape;679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short caption and list">
  <p:cSld name="TITLE_2_1_1_1_1_1_3_1_2_1_3">
    <p:bg>
      <p:bgPr>
        <a:solidFill>
          <a:schemeClr val="accent4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2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2" name="Google Shape;682;p127"/>
          <p:cNvSpPr txBox="1"/>
          <p:nvPr>
            <p:ph type="title"/>
          </p:nvPr>
        </p:nvSpPr>
        <p:spPr>
          <a:xfrm>
            <a:off x="348500" y="568750"/>
            <a:ext cx="38799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3" name="Google Shape;683;p127"/>
          <p:cNvSpPr txBox="1"/>
          <p:nvPr>
            <p:ph idx="2" type="title"/>
          </p:nvPr>
        </p:nvSpPr>
        <p:spPr>
          <a:xfrm>
            <a:off x="693000" y="2762250"/>
            <a:ext cx="31908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4" name="Google Shape;684;p127"/>
          <p:cNvSpPr txBox="1"/>
          <p:nvPr>
            <p:ph idx="3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5" name="Google Shape;685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list">
  <p:cSld name="TITLE_2_1_1_1_1_1_3_1_2_1_1">
    <p:bg>
      <p:bgPr>
        <a:solidFill>
          <a:schemeClr val="accent4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2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8" name="Google Shape;688;p128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9" name="Google Shape;689;p128"/>
          <p:cNvSpPr txBox="1"/>
          <p:nvPr>
            <p:ph idx="2" type="title"/>
          </p:nvPr>
        </p:nvSpPr>
        <p:spPr>
          <a:xfrm>
            <a:off x="396125" y="1172850"/>
            <a:ext cx="37845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0" name="Google Shape;690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Tip">
  <p:cSld name="TITLE_2_1_1_1_1_1_3_1_2_1_1_3">
    <p:bg>
      <p:bgPr>
        <a:solidFill>
          <a:schemeClr val="accent4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3" name="Google Shape;693;p129"/>
          <p:cNvSpPr txBox="1"/>
          <p:nvPr>
            <p:ph type="title"/>
          </p:nvPr>
        </p:nvSpPr>
        <p:spPr>
          <a:xfrm>
            <a:off x="5451925" y="965925"/>
            <a:ext cx="28158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4" name="Google Shape;694;p129"/>
          <p:cNvSpPr txBox="1"/>
          <p:nvPr>
            <p:ph idx="2" type="title"/>
          </p:nvPr>
        </p:nvSpPr>
        <p:spPr>
          <a:xfrm>
            <a:off x="358025" y="1172850"/>
            <a:ext cx="3860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5" name="Google Shape;695;p129"/>
          <p:cNvSpPr txBox="1"/>
          <p:nvPr>
            <p:ph idx="3" type="title"/>
          </p:nvPr>
        </p:nvSpPr>
        <p:spPr>
          <a:xfrm>
            <a:off x="5451925" y="360201"/>
            <a:ext cx="2815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6" name="Google Shape;696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">
    <p:bg>
      <p:bgPr>
        <a:solidFill>
          <a:schemeClr val="dk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3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9" name="Google Shape;699;p130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0" name="Google Shape;700;p130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1" name="Google Shape;701;p1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 picture">
  <p:cSld name="TITLE_2_1_1_1_1_1_3_1_2_1_1_2_2">
    <p:bg>
      <p:bgPr>
        <a:solidFill>
          <a:schemeClr val="dk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3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04" name="Google Shape;704;p131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705" name="Google Shape;705;p131"/>
          <p:cNvPicPr preferRelativeResize="0"/>
          <p:nvPr/>
        </p:nvPicPr>
        <p:blipFill rotWithShape="1">
          <a:blip r:embed="rId2">
            <a:alphaModFix/>
          </a:blip>
          <a:srcRect b="0" l="0" r="49947" t="0"/>
          <a:stretch/>
        </p:blipFill>
        <p:spPr>
          <a:xfrm>
            <a:off x="-40" y="0"/>
            <a:ext cx="457688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31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7" name="Google Shape;707;p1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TITLE_5_2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 illustration">
  <p:cSld name="TITLE_2_1_1_1_1_1_3_1_2_1_1_2_2_1">
    <p:bg>
      <p:bgPr>
        <a:solidFill>
          <a:srgbClr val="DAD4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32"/>
          <p:cNvPicPr preferRelativeResize="0"/>
          <p:nvPr/>
        </p:nvPicPr>
        <p:blipFill rotWithShape="1">
          <a:blip r:embed="rId2">
            <a:alphaModFix/>
          </a:blip>
          <a:srcRect b="0" l="50002" r="-55" t="0"/>
          <a:stretch/>
        </p:blipFill>
        <p:spPr>
          <a:xfrm>
            <a:off x="4571385" y="0"/>
            <a:ext cx="457688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2"/>
          <p:cNvSpPr txBox="1"/>
          <p:nvPr>
            <p:ph type="title"/>
          </p:nvPr>
        </p:nvSpPr>
        <p:spPr>
          <a:xfrm>
            <a:off x="845975" y="1064300"/>
            <a:ext cx="28683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1" name="Google Shape;711;p132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2" name="Google Shape;712;p1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">
    <p:bg>
      <p:bgPr>
        <a:solidFill>
          <a:schemeClr val="dk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3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15" name="Google Shape;715;p133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6" name="Google Shape;716;p133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7" name="Google Shape;717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2_1_1_1_1_1_3_1_2_1_1_2_1_2">
    <p:bg>
      <p:bgPr>
        <a:solidFill>
          <a:srgbClr val="FFF8FA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EDFF"/>
              </a:solidFill>
            </a:endParaRPr>
          </a:p>
        </p:txBody>
      </p:sp>
      <p:sp>
        <p:nvSpPr>
          <p:cNvPr id="720" name="Google Shape;720;p134"/>
          <p:cNvSpPr txBox="1"/>
          <p:nvPr>
            <p:ph type="title"/>
          </p:nvPr>
        </p:nvSpPr>
        <p:spPr>
          <a:xfrm>
            <a:off x="5300500" y="371475"/>
            <a:ext cx="3118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1" name="Google Shape;721;p134"/>
          <p:cNvSpPr txBox="1"/>
          <p:nvPr>
            <p:ph idx="2"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2" name="Google Shape;722;p134"/>
          <p:cNvSpPr txBox="1"/>
          <p:nvPr>
            <p:ph idx="3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3" name="Google Shape;723;p1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2_1">
    <p:bg>
      <p:bgPr>
        <a:solidFill>
          <a:srgbClr val="536045"/>
        </a:solid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6F8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26" name="Google Shape;726;p135"/>
          <p:cNvSpPr txBox="1"/>
          <p:nvPr>
            <p:ph type="title"/>
          </p:nvPr>
        </p:nvSpPr>
        <p:spPr>
          <a:xfrm>
            <a:off x="377075" y="1714725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7" name="Google Shape;727;p135"/>
          <p:cNvSpPr txBox="1"/>
          <p:nvPr>
            <p:ph idx="2" type="title"/>
          </p:nvPr>
        </p:nvSpPr>
        <p:spPr>
          <a:xfrm>
            <a:off x="52626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8" name="Google Shape;728;p135"/>
          <p:cNvSpPr txBox="1"/>
          <p:nvPr>
            <p:ph idx="3" type="title"/>
          </p:nvPr>
        </p:nvSpPr>
        <p:spPr>
          <a:xfrm>
            <a:off x="52626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9" name="Google Shape;729;p1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">
    <p:bg>
      <p:bgPr>
        <a:solidFill>
          <a:schemeClr val="lt2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2" name="Google Shape;732;p136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3" name="Google Shape;733;p136"/>
          <p:cNvSpPr txBox="1"/>
          <p:nvPr>
            <p:ph idx="2" type="title"/>
          </p:nvPr>
        </p:nvSpPr>
        <p:spPr>
          <a:xfrm>
            <a:off x="497520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4" name="Google Shape;734;p1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">
    <p:bg>
      <p:bgPr>
        <a:solidFill>
          <a:schemeClr val="lt2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37" name="Google Shape;737;p137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8" name="Google Shape;738;p137"/>
          <p:cNvSpPr txBox="1"/>
          <p:nvPr>
            <p:ph idx="2" type="title"/>
          </p:nvPr>
        </p:nvSpPr>
        <p:spPr>
          <a:xfrm>
            <a:off x="497520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9" name="Google Shape;739;p137"/>
          <p:cNvSpPr txBox="1"/>
          <p:nvPr>
            <p:ph idx="3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0" name="Google Shape;740;p137"/>
          <p:cNvSpPr txBox="1"/>
          <p:nvPr>
            <p:ph idx="4" type="title"/>
          </p:nvPr>
        </p:nvSpPr>
        <p:spPr>
          <a:xfrm>
            <a:off x="6930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1" name="Google Shape;741;p137"/>
          <p:cNvSpPr txBox="1"/>
          <p:nvPr>
            <p:ph idx="5" type="title"/>
          </p:nvPr>
        </p:nvSpPr>
        <p:spPr>
          <a:xfrm>
            <a:off x="52626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2" name="Google Shape;742;p137"/>
          <p:cNvSpPr txBox="1"/>
          <p:nvPr>
            <p:ph idx="6" type="title"/>
          </p:nvPr>
        </p:nvSpPr>
        <p:spPr>
          <a:xfrm>
            <a:off x="52626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3" name="Google Shape;743;p1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_1">
    <p:bg>
      <p:bgPr>
        <a:solidFill>
          <a:schemeClr val="lt2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3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46" name="Google Shape;746;p138"/>
          <p:cNvSpPr txBox="1"/>
          <p:nvPr>
            <p:ph type="title"/>
          </p:nvPr>
        </p:nvSpPr>
        <p:spPr>
          <a:xfrm>
            <a:off x="804425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7" name="Google Shape;747;p138"/>
          <p:cNvSpPr txBox="1"/>
          <p:nvPr>
            <p:ph idx="2" type="title"/>
          </p:nvPr>
        </p:nvSpPr>
        <p:spPr>
          <a:xfrm>
            <a:off x="804425" y="2929725"/>
            <a:ext cx="29622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8" name="Google Shape;748;p138"/>
          <p:cNvSpPr txBox="1"/>
          <p:nvPr>
            <p:ph idx="3" type="title"/>
          </p:nvPr>
        </p:nvSpPr>
        <p:spPr>
          <a:xfrm>
            <a:off x="5376900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9" name="Google Shape;749;p138"/>
          <p:cNvSpPr txBox="1"/>
          <p:nvPr>
            <p:ph idx="4" type="title"/>
          </p:nvPr>
        </p:nvSpPr>
        <p:spPr>
          <a:xfrm>
            <a:off x="5376900" y="2929725"/>
            <a:ext cx="29622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0" name="Google Shape;750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_1_1">
    <p:bg>
      <p:bgPr>
        <a:solidFill>
          <a:schemeClr val="lt2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3" name="Google Shape;753;p139"/>
          <p:cNvSpPr txBox="1"/>
          <p:nvPr>
            <p:ph type="title"/>
          </p:nvPr>
        </p:nvSpPr>
        <p:spPr>
          <a:xfrm>
            <a:off x="804425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4" name="Google Shape;754;p139"/>
          <p:cNvSpPr txBox="1"/>
          <p:nvPr>
            <p:ph idx="2" type="title"/>
          </p:nvPr>
        </p:nvSpPr>
        <p:spPr>
          <a:xfrm>
            <a:off x="804425" y="3429775"/>
            <a:ext cx="29622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5" name="Google Shape;755;p139"/>
          <p:cNvSpPr txBox="1"/>
          <p:nvPr>
            <p:ph idx="3" type="title"/>
          </p:nvPr>
        </p:nvSpPr>
        <p:spPr>
          <a:xfrm>
            <a:off x="5376900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6" name="Google Shape;756;p139"/>
          <p:cNvSpPr txBox="1"/>
          <p:nvPr>
            <p:ph idx="4" type="title"/>
          </p:nvPr>
        </p:nvSpPr>
        <p:spPr>
          <a:xfrm>
            <a:off x="5376900" y="3429775"/>
            <a:ext cx="29622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7" name="Google Shape;757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">
    <p:bg>
      <p:bgPr>
        <a:solidFill>
          <a:schemeClr val="lt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4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0" name="Google Shape;760;p140"/>
          <p:cNvSpPr txBox="1"/>
          <p:nvPr>
            <p:ph type="title"/>
          </p:nvPr>
        </p:nvSpPr>
        <p:spPr>
          <a:xfrm>
            <a:off x="5290875" y="371475"/>
            <a:ext cx="31380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1" name="Google Shape;761;p140"/>
          <p:cNvSpPr txBox="1"/>
          <p:nvPr>
            <p:ph idx="2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2" name="Google Shape;762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_4"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5" name="Google Shape;765;p141"/>
          <p:cNvSpPr txBox="1"/>
          <p:nvPr>
            <p:ph type="title"/>
          </p:nvPr>
        </p:nvSpPr>
        <p:spPr>
          <a:xfrm>
            <a:off x="5423850" y="371475"/>
            <a:ext cx="28683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6" name="Google Shape;766;p141"/>
          <p:cNvSpPr txBox="1"/>
          <p:nvPr>
            <p:ph idx="2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7" name="Google Shape;767;p1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TITLE_3_2">
    <p:bg>
      <p:bgPr>
        <a:solidFill>
          <a:srgbClr val="007C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83250" y="805650"/>
            <a:ext cx="71775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1723775" y="3253850"/>
            <a:ext cx="56964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orient="horz" pos="2237">
          <p15:clr>
            <a:srgbClr val="FA7B17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_2">
    <p:bg>
      <p:bgPr>
        <a:solidFill>
          <a:schemeClr val="lt1"/>
        </a:solidFill>
      </p:bgPr>
    </p:bg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4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42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1" name="Google Shape;771;p142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2" name="Google Shape;772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">
    <p:bg>
      <p:bgPr>
        <a:solidFill>
          <a:schemeClr val="lt2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4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43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6" name="Google Shape;776;p143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7" name="Google Shape;777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2">
    <p:bg>
      <p:bgPr>
        <a:solidFill>
          <a:srgbClr val="FFF6EB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44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80" name="Google Shape;780;p144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1" name="Google Shape;781;p144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2" name="Google Shape;782;p1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2_1">
    <p:bg>
      <p:bgPr>
        <a:solidFill>
          <a:schemeClr val="dk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45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85" name="Google Shape;785;p145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6" name="Google Shape;786;p145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7" name="Google Shape;787;p1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1_1_2_1">
    <p:bg>
      <p:bgPr>
        <a:solidFill>
          <a:schemeClr val="dk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46"/>
          <p:cNvSpPr txBox="1"/>
          <p:nvPr>
            <p:ph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0" name="Google Shape;790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">
    <p:bg>
      <p:bgPr>
        <a:solidFill>
          <a:schemeClr val="lt2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47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4" name="Google Shape;794;p147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5" name="Google Shape;795;p1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picture">
  <p:cSld name="TITLE_2_1_1_1_1_1_3_1_1_1_1_2">
    <p:bg>
      <p:bgPr>
        <a:solidFill>
          <a:schemeClr val="dk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4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48"/>
          <p:cNvSpPr txBox="1"/>
          <p:nvPr>
            <p:ph type="title"/>
          </p:nvPr>
        </p:nvSpPr>
        <p:spPr>
          <a:xfrm>
            <a:off x="843925" y="365525"/>
            <a:ext cx="2889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9" name="Google Shape;799;p148"/>
          <p:cNvSpPr txBox="1"/>
          <p:nvPr>
            <p:ph idx="2" type="title"/>
          </p:nvPr>
        </p:nvSpPr>
        <p:spPr>
          <a:xfrm>
            <a:off x="1203425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0" name="Google Shape;800;p148"/>
          <p:cNvSpPr txBox="1"/>
          <p:nvPr>
            <p:ph idx="3" type="title"/>
          </p:nvPr>
        </p:nvSpPr>
        <p:spPr>
          <a:xfrm>
            <a:off x="7924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1" name="Google Shape;801;p1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_1_1">
    <p:bg>
      <p:bgPr>
        <a:solidFill>
          <a:schemeClr val="lt2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49"/>
          <p:cNvSpPr txBox="1"/>
          <p:nvPr>
            <p:ph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5" name="Google Shape;805;p1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_1_1_1">
    <p:bg>
      <p:bgPr>
        <a:solidFill>
          <a:schemeClr val="lt2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5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6_3_2">
    <p:bg>
      <p:bgPr>
        <a:solidFill>
          <a:schemeClr val="lt1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51"/>
          <p:cNvSpPr txBox="1"/>
          <p:nvPr>
            <p:ph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2" name="Google Shape;812;p1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 logo">
  <p:cSld name="TITLE_5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">
  <p:cSld name="TITLE_2_1_1_1_1_1_2">
    <p:bg>
      <p:bgPr>
        <a:solidFill>
          <a:schemeClr val="accen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52"/>
          <p:cNvSpPr/>
          <p:nvPr/>
        </p:nvSpPr>
        <p:spPr>
          <a:xfrm>
            <a:off x="4621650" y="-2250"/>
            <a:ext cx="4572000" cy="5148000"/>
          </a:xfrm>
          <a:prstGeom prst="rect">
            <a:avLst/>
          </a:prstGeom>
          <a:solidFill>
            <a:srgbClr val="D7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152"/>
          <p:cNvSpPr txBox="1"/>
          <p:nvPr>
            <p:ph type="title"/>
          </p:nvPr>
        </p:nvSpPr>
        <p:spPr>
          <a:xfrm>
            <a:off x="358025" y="1172850"/>
            <a:ext cx="3860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6" name="Google Shape;816;p1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">
    <p:bg>
      <p:bgPr>
        <a:solidFill>
          <a:schemeClr val="accent1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53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0" name="Google Shape;820;p153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1" name="Google Shape;821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_10">
    <p:bg>
      <p:bgPr>
        <a:solidFill>
          <a:schemeClr val="accent1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5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24" name="Google Shape;824;p154"/>
          <p:cNvSpPr txBox="1"/>
          <p:nvPr>
            <p:ph type="title"/>
          </p:nvPr>
        </p:nvSpPr>
        <p:spPr>
          <a:xfrm>
            <a:off x="856675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5" name="Google Shape;825;p154"/>
          <p:cNvSpPr txBox="1"/>
          <p:nvPr>
            <p:ph idx="2" type="title"/>
          </p:nvPr>
        </p:nvSpPr>
        <p:spPr>
          <a:xfrm>
            <a:off x="856575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6" name="Google Shape;826;p154"/>
          <p:cNvSpPr txBox="1"/>
          <p:nvPr>
            <p:ph idx="3" type="title"/>
          </p:nvPr>
        </p:nvSpPr>
        <p:spPr>
          <a:xfrm>
            <a:off x="5429100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7" name="Google Shape;827;p154"/>
          <p:cNvSpPr txBox="1"/>
          <p:nvPr>
            <p:ph idx="4" type="title"/>
          </p:nvPr>
        </p:nvSpPr>
        <p:spPr>
          <a:xfrm>
            <a:off x="5429100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8" name="Google Shape;828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_10_1">
    <p:bg>
      <p:bgPr>
        <a:solidFill>
          <a:schemeClr val="accen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5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831" name="Google Shape;831;p155"/>
          <p:cNvSpPr txBox="1"/>
          <p:nvPr>
            <p:ph type="title"/>
          </p:nvPr>
        </p:nvSpPr>
        <p:spPr>
          <a:xfrm>
            <a:off x="856675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2" name="Google Shape;832;p155"/>
          <p:cNvSpPr txBox="1"/>
          <p:nvPr>
            <p:ph idx="2" type="title"/>
          </p:nvPr>
        </p:nvSpPr>
        <p:spPr>
          <a:xfrm>
            <a:off x="856575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3" name="Google Shape;833;p155"/>
          <p:cNvSpPr txBox="1"/>
          <p:nvPr>
            <p:ph idx="3" type="title"/>
          </p:nvPr>
        </p:nvSpPr>
        <p:spPr>
          <a:xfrm>
            <a:off x="5429100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4" name="Google Shape;834;p155"/>
          <p:cNvSpPr txBox="1"/>
          <p:nvPr>
            <p:ph idx="4" type="title"/>
          </p:nvPr>
        </p:nvSpPr>
        <p:spPr>
          <a:xfrm>
            <a:off x="5429100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5" name="Google Shape;835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- short caption">
  <p:cSld name="TITLE_2_1_1_1_1_1_2_1_9">
    <p:bg>
      <p:bgPr>
        <a:solidFill>
          <a:schemeClr val="accent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5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56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9" name="Google Shape;839;p1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- with headline and short caption">
  <p:cSld name="TITLE_2_1_1_1_1_1_2_1_8">
    <p:bg>
      <p:bgPr>
        <a:solidFill>
          <a:schemeClr val="accen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5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57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3" name="Google Shape;843;p157"/>
          <p:cNvSpPr txBox="1"/>
          <p:nvPr>
            <p:ph idx="2" type="title"/>
          </p:nvPr>
        </p:nvSpPr>
        <p:spPr>
          <a:xfrm>
            <a:off x="570900" y="3429775"/>
            <a:ext cx="34293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4" name="Google Shape;844;p1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yellow">
  <p:cSld name="TITLE_2_1_1_1_1_1_2_1_7_1">
    <p:bg>
      <p:bgPr>
        <a:solidFill>
          <a:srgbClr val="FDC900"/>
        </a:solid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pink">
  <p:cSld name="TITLE_2_1_1_1_1_1_2_1_7_1_1">
    <p:bg>
      <p:bgPr>
        <a:solidFill>
          <a:schemeClr val="dk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">
    <p:bg>
      <p:bgPr>
        <a:solidFill>
          <a:schemeClr val="lt1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6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1" name="Google Shape;851;p160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2" name="Google Shape;852;p160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3" name="Google Shape;853;p160"/>
          <p:cNvSpPr txBox="1"/>
          <p:nvPr>
            <p:ph idx="3" type="title"/>
          </p:nvPr>
        </p:nvSpPr>
        <p:spPr>
          <a:xfrm>
            <a:off x="5262600" y="647375"/>
            <a:ext cx="31908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4" name="Google Shape;854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895">
          <p15:clr>
            <a:srgbClr val="FA7B17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">
    <p:bg>
      <p:bgPr>
        <a:solidFill>
          <a:schemeClr val="dk1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6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57" name="Google Shape;857;p161"/>
          <p:cNvSpPr txBox="1"/>
          <p:nvPr>
            <p:ph type="title"/>
          </p:nvPr>
        </p:nvSpPr>
        <p:spPr>
          <a:xfrm>
            <a:off x="5262475" y="106425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8" name="Google Shape;858;p161"/>
          <p:cNvSpPr txBox="1"/>
          <p:nvPr>
            <p:ph idx="2" type="title"/>
          </p:nvPr>
        </p:nvSpPr>
        <p:spPr>
          <a:xfrm>
            <a:off x="5262475" y="39265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9" name="Google Shape;859;p1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out logo">
  <p:cSld name="TITLE_5_1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_1">
    <p:bg>
      <p:bgPr>
        <a:solidFill>
          <a:schemeClr val="dk1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6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862" name="Google Shape;862;p162"/>
          <p:cNvSpPr txBox="1"/>
          <p:nvPr>
            <p:ph type="title"/>
          </p:nvPr>
        </p:nvSpPr>
        <p:spPr>
          <a:xfrm>
            <a:off x="6930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3" name="Google Shape;863;p162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4" name="Google Shape;864;p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_1_3">
    <p:bg>
      <p:bgPr>
        <a:solidFill>
          <a:schemeClr val="dk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6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163"/>
          <p:cNvSpPr txBox="1"/>
          <p:nvPr>
            <p:ph type="title"/>
          </p:nvPr>
        </p:nvSpPr>
        <p:spPr>
          <a:xfrm>
            <a:off x="6930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8" name="Google Shape;868;p163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9" name="Google Shape;869;p1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">
  <p:cSld name="TITLE_2_1_1_1_1_1_2_1_6_2_1_2">
    <p:bg>
      <p:bgPr>
        <a:solidFill>
          <a:srgbClr val="DAD4FF"/>
        </a:solid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64"/>
          <p:cNvSpPr/>
          <p:nvPr/>
        </p:nvSpPr>
        <p:spPr>
          <a:xfrm>
            <a:off x="4571875" y="-220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900"/>
              </a:solidFill>
            </a:endParaRPr>
          </a:p>
        </p:txBody>
      </p:sp>
      <p:sp>
        <p:nvSpPr>
          <p:cNvPr id="872" name="Google Shape;872;p164"/>
          <p:cNvSpPr txBox="1"/>
          <p:nvPr>
            <p:ph type="title"/>
          </p:nvPr>
        </p:nvSpPr>
        <p:spPr>
          <a:xfrm>
            <a:off x="850125" y="1064300"/>
            <a:ext cx="28752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3" name="Google Shape;873;p164"/>
          <p:cNvSpPr txBox="1"/>
          <p:nvPr>
            <p:ph idx="2" type="title"/>
          </p:nvPr>
        </p:nvSpPr>
        <p:spPr>
          <a:xfrm>
            <a:off x="5262600" y="647375"/>
            <a:ext cx="31908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4" name="Google Shape;874;p164"/>
          <p:cNvSpPr txBox="1"/>
          <p:nvPr>
            <p:ph idx="3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5" name="Google Shape;875;p1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split screen">
  <p:cSld name="TITLE_2_1_1_1_1_1_2_1_5">
    <p:bg>
      <p:bgPr>
        <a:solidFill>
          <a:schemeClr val="accent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6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65"/>
          <p:cNvSpPr txBox="1"/>
          <p:nvPr>
            <p:ph type="title"/>
          </p:nvPr>
        </p:nvSpPr>
        <p:spPr>
          <a:xfrm>
            <a:off x="377075" y="1172850"/>
            <a:ext cx="3822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9" name="Google Shape;879;p1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split screen longer copy">
  <p:cSld name="TITLE_2_1_1_1_1_1_2_1_5_3">
    <p:bg>
      <p:bgPr>
        <a:solidFill>
          <a:schemeClr val="accen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6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66"/>
          <p:cNvSpPr txBox="1"/>
          <p:nvPr>
            <p:ph type="title"/>
          </p:nvPr>
        </p:nvSpPr>
        <p:spPr>
          <a:xfrm>
            <a:off x="367550" y="56875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3" name="Google Shape;883;p166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4" name="Google Shape;884;p1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fuchsia">
  <p:cSld name="TITLE_2_1_1_1_1_1_2_1_5_2">
    <p:bg>
      <p:bgPr>
        <a:solidFill>
          <a:schemeClr val="dk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2 boards">
  <p:cSld name="TITLE_2_1_1_1_1_1_2_1_5_2_1_1">
    <p:bg>
      <p:bgPr>
        <a:solidFill>
          <a:schemeClr val="lt2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6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1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eige">
  <p:cSld name="TITLE_2_1_1_1_1_1_2_1_3">
    <p:bg>
      <p:bgPr>
        <a:solidFill>
          <a:schemeClr val="lt2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- Meet Pinner">
  <p:cSld name="TITLE_2_1_1_1_1_1_2_1_1">
    <p:bg>
      <p:bgPr>
        <a:solidFill>
          <a:schemeClr val="dk1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894" name="Google Shape;894;p170"/>
          <p:cNvSpPr txBox="1"/>
          <p:nvPr>
            <p:ph type="title"/>
          </p:nvPr>
        </p:nvSpPr>
        <p:spPr>
          <a:xfrm>
            <a:off x="5317950" y="2899819"/>
            <a:ext cx="30801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5" name="Google Shape;895;p170"/>
          <p:cNvSpPr txBox="1"/>
          <p:nvPr>
            <p:ph idx="2" type="title"/>
          </p:nvPr>
        </p:nvSpPr>
        <p:spPr>
          <a:xfrm>
            <a:off x="5398350" y="3688525"/>
            <a:ext cx="2919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6" name="Google Shape;896;p170"/>
          <p:cNvSpPr txBox="1"/>
          <p:nvPr>
            <p:ph idx="3" type="title"/>
          </p:nvPr>
        </p:nvSpPr>
        <p:spPr>
          <a:xfrm>
            <a:off x="748350" y="2899819"/>
            <a:ext cx="30801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7" name="Google Shape;897;p170"/>
          <p:cNvSpPr txBox="1"/>
          <p:nvPr>
            <p:ph idx="4" type="title"/>
          </p:nvPr>
        </p:nvSpPr>
        <p:spPr>
          <a:xfrm>
            <a:off x="828750" y="3688525"/>
            <a:ext cx="2919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8" name="Google Shape;898;p1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2019">
          <p15:clr>
            <a:srgbClr val="FA7B17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4">
  <p:cSld name="TITLE_2_2_2_1_1_1_1_1_1_2_2">
    <p:bg>
      <p:bgPr>
        <a:solidFill>
          <a:schemeClr val="dk1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1"/>
          <p:cNvSpPr txBox="1"/>
          <p:nvPr>
            <p:ph type="title"/>
          </p:nvPr>
        </p:nvSpPr>
        <p:spPr>
          <a:xfrm>
            <a:off x="580348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1" name="Google Shape;901;p171"/>
          <p:cNvSpPr txBox="1"/>
          <p:nvPr>
            <p:ph idx="2" type="title"/>
          </p:nvPr>
        </p:nvSpPr>
        <p:spPr>
          <a:xfrm>
            <a:off x="580272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2" name="Google Shape;902;p171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3" name="Google Shape;903;p171"/>
          <p:cNvSpPr txBox="1"/>
          <p:nvPr>
            <p:ph idx="4" type="title"/>
          </p:nvPr>
        </p:nvSpPr>
        <p:spPr>
          <a:xfrm>
            <a:off x="2679023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4" name="Google Shape;904;p171"/>
          <p:cNvSpPr txBox="1"/>
          <p:nvPr>
            <p:ph idx="5" type="title"/>
          </p:nvPr>
        </p:nvSpPr>
        <p:spPr>
          <a:xfrm>
            <a:off x="2678947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5" name="Google Shape;905;p171"/>
          <p:cNvSpPr txBox="1"/>
          <p:nvPr>
            <p:ph idx="6" type="title"/>
          </p:nvPr>
        </p:nvSpPr>
        <p:spPr>
          <a:xfrm>
            <a:off x="4777698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6" name="Google Shape;906;p171"/>
          <p:cNvSpPr txBox="1"/>
          <p:nvPr>
            <p:ph idx="7" type="title"/>
          </p:nvPr>
        </p:nvSpPr>
        <p:spPr>
          <a:xfrm>
            <a:off x="4777622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7" name="Google Shape;907;p171"/>
          <p:cNvSpPr txBox="1"/>
          <p:nvPr>
            <p:ph idx="8" type="title"/>
          </p:nvPr>
        </p:nvSpPr>
        <p:spPr>
          <a:xfrm>
            <a:off x="6876373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8" name="Google Shape;908;p171"/>
          <p:cNvSpPr txBox="1"/>
          <p:nvPr>
            <p:ph idx="9" type="title"/>
          </p:nvPr>
        </p:nvSpPr>
        <p:spPr>
          <a:xfrm>
            <a:off x="6876297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9" name="Google Shape;909;p1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0" y="-511550"/>
            <a:ext cx="9144000" cy="60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1_1_2">
    <p:bg>
      <p:bgPr>
        <a:solidFill>
          <a:srgbClr val="D7EDFF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72"/>
          <p:cNvSpPr txBox="1"/>
          <p:nvPr>
            <p:ph type="title"/>
          </p:nvPr>
        </p:nvSpPr>
        <p:spPr>
          <a:xfrm>
            <a:off x="5143500" y="943650"/>
            <a:ext cx="34290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2" name="Google Shape;912;p1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2">
  <p:cSld name="TITLE_2_1_1_1_1_1_1_2_1">
    <p:bg>
      <p:bgPr>
        <a:solidFill>
          <a:schemeClr val="dk1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73"/>
          <p:cNvSpPr txBox="1"/>
          <p:nvPr>
            <p:ph type="title"/>
          </p:nvPr>
        </p:nvSpPr>
        <p:spPr>
          <a:xfrm>
            <a:off x="4572000" y="943650"/>
            <a:ext cx="34290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5" name="Google Shape;915;p173"/>
          <p:cNvSpPr txBox="1"/>
          <p:nvPr/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Citation source here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1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1_1_1">
    <p:bg>
      <p:bgPr>
        <a:solidFill>
          <a:srgbClr val="D7EDFF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74"/>
          <p:cNvSpPr txBox="1"/>
          <p:nvPr>
            <p:ph type="title"/>
          </p:nvPr>
        </p:nvSpPr>
        <p:spPr>
          <a:xfrm>
            <a:off x="5262463" y="3085875"/>
            <a:ext cx="3190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9" name="Google Shape;919;p174"/>
          <p:cNvSpPr txBox="1"/>
          <p:nvPr>
            <p:ph idx="2" type="title"/>
          </p:nvPr>
        </p:nvSpPr>
        <p:spPr>
          <a:xfrm>
            <a:off x="4927213" y="1183700"/>
            <a:ext cx="386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0" name="Google Shape;920;p1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262">
          <p15:clr>
            <a:srgbClr val="FA7B17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 - Longer headline">
  <p:cSld name="TITLE_2_1_1_1_1_1_1_1_2">
    <p:bg>
      <p:bgPr>
        <a:solidFill>
          <a:schemeClr val="dk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5"/>
          <p:cNvSpPr txBox="1"/>
          <p:nvPr>
            <p:ph type="title"/>
          </p:nvPr>
        </p:nvSpPr>
        <p:spPr>
          <a:xfrm>
            <a:off x="5262500" y="3085875"/>
            <a:ext cx="3190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3" name="Google Shape;923;p175"/>
          <p:cNvSpPr txBox="1"/>
          <p:nvPr>
            <p:ph idx="2" type="title"/>
          </p:nvPr>
        </p:nvSpPr>
        <p:spPr>
          <a:xfrm>
            <a:off x="5143250" y="1183700"/>
            <a:ext cx="3429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4" name="Google Shape;924;p1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262">
          <p15:clr>
            <a:srgbClr val="FA7B17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– headline + short caption">
  <p:cSld name="TITLE_2_1_1_1_1_1_1_1_1">
    <p:bg>
      <p:bgPr>
        <a:solidFill>
          <a:srgbClr val="D7EDFF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76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7" name="Google Shape;927;p176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8" name="Google Shape;928;p1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- headline + short caption">
  <p:cSld name="TITLE_2_1_1_1_1_1_1_1_1_6">
    <p:bg>
      <p:bgPr>
        <a:solidFill>
          <a:srgbClr val="D7EDFF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77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1" name="Google Shape;931;p177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2" name="Google Shape;932;p1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 - headline + short caption ">
  <p:cSld name="TITLE_2_1_1_1_1_1_1_1_1_5">
    <p:bg>
      <p:bgPr>
        <a:solidFill>
          <a:schemeClr val="dk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78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5" name="Google Shape;935;p1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- headline + short caption">
  <p:cSld name="TITLE_2_1_1_1_1_1_1_1_1_5_1">
    <p:bg>
      <p:bgPr>
        <a:solidFill>
          <a:srgbClr val="D7EDFF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79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8" name="Google Shape;938;p1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text">
  <p:cSld name="TITLE_2_4_1_3_1_1_2">
    <p:bg>
      <p:bgPr>
        <a:solidFill>
          <a:schemeClr val="accent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0"/>
          <p:cNvSpPr txBox="1"/>
          <p:nvPr>
            <p:ph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1" name="Google Shape;941;p180"/>
          <p:cNvSpPr txBox="1"/>
          <p:nvPr>
            <p:ph idx="2"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2" name="Google Shape;942;p1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text">
  <p:cSld name="TITLE_2_4_1_3_1_1_2_1">
    <p:bg>
      <p:bgPr>
        <a:solidFill>
          <a:schemeClr val="accent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81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5" name="Google Shape;945;p181"/>
          <p:cNvSpPr txBox="1"/>
          <p:nvPr>
            <p:ph idx="2" type="title"/>
          </p:nvPr>
        </p:nvSpPr>
        <p:spPr>
          <a:xfrm>
            <a:off x="1714000" y="338975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6" name="Google Shape;946;p1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1_1_1_3_1_1_1_2">
    <p:bg>
      <p:bgPr>
        <a:solidFill>
          <a:srgbClr val="FFF6E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 + text">
  <p:cSld name="TITLE_2_4_1_3_1_1_2_1_1">
    <p:bg>
      <p:bgPr>
        <a:solidFill>
          <a:schemeClr val="accent2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2"/>
          <p:cNvSpPr txBox="1"/>
          <p:nvPr>
            <p:ph type="title"/>
          </p:nvPr>
        </p:nvSpPr>
        <p:spPr>
          <a:xfrm>
            <a:off x="1782475" y="410250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9" name="Google Shape;949;p182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0" name="Google Shape;950;p182"/>
          <p:cNvSpPr txBox="1"/>
          <p:nvPr>
            <p:ph idx="3"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1" name="Google Shape;951;p1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">
    <p:bg>
      <p:bgPr>
        <a:solidFill>
          <a:schemeClr val="accent3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8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954" name="Google Shape;954;p183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5" name="Google Shape;955;p183"/>
          <p:cNvSpPr txBox="1"/>
          <p:nvPr>
            <p:ph idx="2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6" name="Google Shape;956;p183"/>
          <p:cNvSpPr txBox="1"/>
          <p:nvPr>
            <p:ph idx="3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7" name="Google Shape;957;p1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 + text">
  <p:cSld name="TITLE_2_4_1_3_1_1_2_1_1_1">
    <p:bg>
      <p:bgPr>
        <a:solidFill>
          <a:schemeClr val="lt2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84"/>
          <p:cNvSpPr txBox="1"/>
          <p:nvPr>
            <p:ph type="title"/>
          </p:nvPr>
        </p:nvSpPr>
        <p:spPr>
          <a:xfrm>
            <a:off x="1782475" y="410250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0" name="Google Shape;960;p184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1" name="Google Shape;961;p1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2_1_1_2_1_1_3_1_2">
    <p:bg>
      <p:bgPr>
        <a:solidFill>
          <a:schemeClr val="lt2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8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5B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4" name="Google Shape;964;p185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5" name="Google Shape;965;p185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6" name="Google Shape;966;p185"/>
          <p:cNvSpPr txBox="1"/>
          <p:nvPr>
            <p:ph idx="3" type="title"/>
          </p:nvPr>
        </p:nvSpPr>
        <p:spPr>
          <a:xfrm>
            <a:off x="6930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7" name="Google Shape;967;p1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">
  <p:cSld name="TITLE_2_1_1_1_1_1_3_1_2_1_1_2_1_1_3_1_2_1">
    <p:bg>
      <p:bgPr>
        <a:solidFill>
          <a:schemeClr val="lt2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8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70" name="Google Shape;970;p186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1" name="Google Shape;971;p186"/>
          <p:cNvSpPr txBox="1"/>
          <p:nvPr>
            <p:ph idx="2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2" name="Google Shape;972;p1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text, picture">
  <p:cSld name="TITLE_2_1_1_1_1_1_3_1_2_1_1_2_1_1_3_1_2_1_1">
    <p:bg>
      <p:bgPr>
        <a:solidFill>
          <a:schemeClr val="lt2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87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EDFF"/>
              </a:solidFill>
            </a:endParaRPr>
          </a:p>
        </p:txBody>
      </p:sp>
      <p:sp>
        <p:nvSpPr>
          <p:cNvPr id="975" name="Google Shape;975;p187"/>
          <p:cNvSpPr txBox="1"/>
          <p:nvPr>
            <p:ph type="title"/>
          </p:nvPr>
        </p:nvSpPr>
        <p:spPr>
          <a:xfrm>
            <a:off x="877625" y="970800"/>
            <a:ext cx="28158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6" name="Google Shape;976;p187"/>
          <p:cNvSpPr txBox="1"/>
          <p:nvPr>
            <p:ph idx="2" type="title"/>
          </p:nvPr>
        </p:nvSpPr>
        <p:spPr>
          <a:xfrm>
            <a:off x="877625" y="365076"/>
            <a:ext cx="2815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7" name="Google Shape;977;p1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4">
  <p:cSld name="TITLE_2_2_2_1_1_1_1_1_1_3">
    <p:bg>
      <p:bgPr>
        <a:solidFill>
          <a:schemeClr val="lt2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88"/>
          <p:cNvSpPr txBox="1"/>
          <p:nvPr>
            <p:ph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0" name="Google Shape;980;p188"/>
          <p:cNvSpPr txBox="1"/>
          <p:nvPr>
            <p:ph idx="2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1" name="Google Shape;981;p188"/>
          <p:cNvSpPr txBox="1"/>
          <p:nvPr>
            <p:ph idx="3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2" name="Google Shape;982;p188"/>
          <p:cNvSpPr txBox="1"/>
          <p:nvPr>
            <p:ph idx="4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3" name="Google Shape;983;p188"/>
          <p:cNvSpPr txBox="1"/>
          <p:nvPr>
            <p:ph idx="5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4" name="Google Shape;984;p1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5">
  <p:cSld name="TITLE_2_2_2_1_1_1_1_1_1_2_3">
    <p:bg>
      <p:bgPr>
        <a:solidFill>
          <a:schemeClr val="lt2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89"/>
          <p:cNvSpPr txBox="1"/>
          <p:nvPr>
            <p:ph type="title"/>
          </p:nvPr>
        </p:nvSpPr>
        <p:spPr>
          <a:xfrm>
            <a:off x="58060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7" name="Google Shape;987;p189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8" name="Google Shape;988;p189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9" name="Google Shape;989;p189"/>
          <p:cNvSpPr txBox="1"/>
          <p:nvPr>
            <p:ph idx="4" type="title"/>
          </p:nvPr>
        </p:nvSpPr>
        <p:spPr>
          <a:xfrm>
            <a:off x="20188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0" name="Google Shape;990;p189"/>
          <p:cNvSpPr txBox="1"/>
          <p:nvPr>
            <p:ph idx="5" type="title"/>
          </p:nvPr>
        </p:nvSpPr>
        <p:spPr>
          <a:xfrm>
            <a:off x="20185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1" name="Google Shape;991;p189"/>
          <p:cNvSpPr txBox="1"/>
          <p:nvPr>
            <p:ph idx="6" type="title"/>
          </p:nvPr>
        </p:nvSpPr>
        <p:spPr>
          <a:xfrm>
            <a:off x="343861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2" name="Google Shape;992;p189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3" name="Google Shape;993;p189"/>
          <p:cNvSpPr txBox="1"/>
          <p:nvPr>
            <p:ph idx="8" type="title"/>
          </p:nvPr>
        </p:nvSpPr>
        <p:spPr>
          <a:xfrm>
            <a:off x="6296029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4" name="Google Shape;994;p189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5" name="Google Shape;995;p189"/>
          <p:cNvSpPr txBox="1"/>
          <p:nvPr>
            <p:ph idx="13" type="title"/>
          </p:nvPr>
        </p:nvSpPr>
        <p:spPr>
          <a:xfrm>
            <a:off x="486691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6" name="Google Shape;996;p189"/>
          <p:cNvSpPr txBox="1"/>
          <p:nvPr>
            <p:ph idx="14" type="title"/>
          </p:nvPr>
        </p:nvSpPr>
        <p:spPr>
          <a:xfrm>
            <a:off x="48668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7" name="Google Shape;997;p1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3">
  <p:cSld name="TITLE_2_1_1_1_1_1_3_1_6_1_1_1_1_1_1_1_1">
    <p:bg>
      <p:bgPr>
        <a:solidFill>
          <a:srgbClr val="EE376A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90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00" name="Google Shape;1000;p190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01" name="Google Shape;1001;p190"/>
          <p:cNvSpPr txBox="1"/>
          <p:nvPr>
            <p:ph type="title"/>
          </p:nvPr>
        </p:nvSpPr>
        <p:spPr>
          <a:xfrm>
            <a:off x="5140325" y="125"/>
            <a:ext cx="34323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2" name="Google Shape;1002;p190"/>
          <p:cNvSpPr txBox="1"/>
          <p:nvPr>
            <p:ph idx="2" type="title"/>
          </p:nvPr>
        </p:nvSpPr>
        <p:spPr>
          <a:xfrm>
            <a:off x="5140325" y="2581275"/>
            <a:ext cx="34323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3" name="Google Shape;1003;p190"/>
          <p:cNvSpPr txBox="1"/>
          <p:nvPr>
            <p:ph idx="3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4" name="Google Shape;1004;p1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">
    <p:bg>
      <p:bgPr>
        <a:solidFill>
          <a:schemeClr val="dk1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9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7" name="Google Shape;1007;p191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8" name="Google Shape;1008;p191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9" name="Google Shape;1009;p1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_1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0" y="-511550"/>
            <a:ext cx="9144000" cy="60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_1">
    <p:bg>
      <p:bgPr>
        <a:solidFill>
          <a:schemeClr val="dk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9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12" name="Google Shape;1012;p192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3" name="Google Shape;1013;p192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4" name="Google Shape;1014;p1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_1_1">
    <p:bg>
      <p:bgPr>
        <a:solidFill>
          <a:schemeClr val="accent3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9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D7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17" name="Google Shape;1017;p193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8" name="Google Shape;1018;p193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9" name="Google Shape;1019;p1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">
  <p:cSld name="TITLE_2_1_1_1_1_1_3_1_1_1_1_1_2_1_1">
    <p:bg>
      <p:bgPr>
        <a:solidFill>
          <a:srgbClr val="D7EDFF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94"/>
          <p:cNvSpPr txBox="1"/>
          <p:nvPr>
            <p:ph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2" name="Google Shape;1022;p1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3_1_6_1_1_1_1_1_1_1_1_1">
    <p:bg>
      <p:bgPr>
        <a:solidFill>
          <a:schemeClr val="accent3"/>
        </a:solidFill>
      </p:bgPr>
    </p:bg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95"/>
          <p:cNvSpPr/>
          <p:nvPr/>
        </p:nvSpPr>
        <p:spPr>
          <a:xfrm>
            <a:off x="4571925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5" name="Google Shape;1025;p195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6" name="Google Shape;1026;p1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3_1_6_1_1_1_1_1_1_1_1_1_1">
    <p:bg>
      <p:bgPr>
        <a:solidFill>
          <a:schemeClr val="dk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96"/>
          <p:cNvSpPr/>
          <p:nvPr/>
        </p:nvSpPr>
        <p:spPr>
          <a:xfrm>
            <a:off x="457192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29" name="Google Shape;1029;p196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0" name="Google Shape;1030;p1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1_1_1_5_1_1">
    <p:bg>
      <p:bgPr>
        <a:solidFill>
          <a:schemeClr val="accent3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97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3" name="Google Shape;1033;p1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TITLE_1_1_2_1_8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8"/>
          <p:cNvSpPr txBox="1"/>
          <p:nvPr>
            <p:ph idx="12" type="sldNum"/>
          </p:nvPr>
        </p:nvSpPr>
        <p:spPr>
          <a:xfrm>
            <a:off x="228325" y="4783600"/>
            <a:ext cx="311700" cy="1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555555"/>
                </a:solidFill>
              </a:defRPr>
            </a:lvl1pPr>
            <a:lvl2pPr lvl="1" rtl="0" algn="ctr">
              <a:buNone/>
              <a:defRPr sz="800">
                <a:solidFill>
                  <a:srgbClr val="555555"/>
                </a:solidFill>
              </a:defRPr>
            </a:lvl2pPr>
            <a:lvl3pPr lvl="2" rtl="0" algn="ctr">
              <a:buNone/>
              <a:defRPr sz="800">
                <a:solidFill>
                  <a:srgbClr val="555555"/>
                </a:solidFill>
              </a:defRPr>
            </a:lvl3pPr>
            <a:lvl4pPr lvl="3" rtl="0" algn="ctr">
              <a:buNone/>
              <a:defRPr sz="800">
                <a:solidFill>
                  <a:srgbClr val="555555"/>
                </a:solidFill>
              </a:defRPr>
            </a:lvl4pPr>
            <a:lvl5pPr lvl="4" rtl="0" algn="ctr">
              <a:buNone/>
              <a:defRPr sz="800">
                <a:solidFill>
                  <a:srgbClr val="555555"/>
                </a:solidFill>
              </a:defRPr>
            </a:lvl5pPr>
            <a:lvl6pPr lvl="5" rtl="0" algn="ctr">
              <a:buNone/>
              <a:defRPr sz="800">
                <a:solidFill>
                  <a:srgbClr val="555555"/>
                </a:solidFill>
              </a:defRPr>
            </a:lvl6pPr>
            <a:lvl7pPr lvl="6" rtl="0" algn="ctr">
              <a:buNone/>
              <a:defRPr sz="800">
                <a:solidFill>
                  <a:srgbClr val="555555"/>
                </a:solidFill>
              </a:defRPr>
            </a:lvl7pPr>
            <a:lvl8pPr lvl="7" rtl="0" algn="ctr">
              <a:buNone/>
              <a:defRPr sz="800">
                <a:solidFill>
                  <a:srgbClr val="555555"/>
                </a:solidFill>
              </a:defRPr>
            </a:lvl8pPr>
            <a:lvl9pPr lvl="8" rtl="0" algn="ctr">
              <a:buNone/>
              <a:defRPr sz="800">
                <a:solidFill>
                  <a:srgbClr val="55555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198"/>
          <p:cNvSpPr txBox="1"/>
          <p:nvPr/>
        </p:nvSpPr>
        <p:spPr>
          <a:xfrm>
            <a:off x="1773450" y="1295850"/>
            <a:ext cx="55971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insert a video: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menu bar, Select INSERT &gt; VIDEO 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here there are now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options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Navigate to your video on Google Drive*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YouTube/paste a valid YouTube URL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your video is insert, resize and place where desired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video selected, click “Format options” in the tool bar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Format Panel, click “Video Playback” to choose autoplay, mute, start and end options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" type="blank">
  <p:cSld name="BLANK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2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01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Google Shape;1045;p201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</a:t>
            </a: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Google Shape;1046;p2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CUSTOM_1_1">
    <p:bg>
      <p:bgPr>
        <a:solidFill>
          <a:schemeClr val="dk2"/>
        </a:solidFill>
      </p:bgPr>
    </p:bg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02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Google Shape;1049;p202"/>
          <p:cNvSpPr txBox="1"/>
          <p:nvPr>
            <p:ph type="title"/>
          </p:nvPr>
        </p:nvSpPr>
        <p:spPr>
          <a:xfrm>
            <a:off x="307925" y="813825"/>
            <a:ext cx="79152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0" name="Google Shape;1050;p202"/>
          <p:cNvSpPr txBox="1"/>
          <p:nvPr>
            <p:ph idx="2" type="title"/>
          </p:nvPr>
        </p:nvSpPr>
        <p:spPr>
          <a:xfrm>
            <a:off x="307925" y="1992400"/>
            <a:ext cx="79152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1" name="Google Shape;1051;p202"/>
          <p:cNvSpPr txBox="1"/>
          <p:nvPr>
            <p:ph idx="1" type="subTitle"/>
          </p:nvPr>
        </p:nvSpPr>
        <p:spPr>
          <a:xfrm>
            <a:off x="387825" y="4069075"/>
            <a:ext cx="3093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2" name="Google Shape;1052;p202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Google Shape;1053;p202"/>
          <p:cNvSpPr/>
          <p:nvPr/>
        </p:nvSpPr>
        <p:spPr>
          <a:xfrm>
            <a:off x="0" y="0"/>
            <a:ext cx="9144000" cy="38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9025" lIns="19025" spcFirstLastPara="1" rIns="19025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02"/>
          <p:cNvSpPr/>
          <p:nvPr/>
        </p:nvSpPr>
        <p:spPr>
          <a:xfrm>
            <a:off x="388229" y="102302"/>
            <a:ext cx="169398" cy="169398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5375"/>
                  <a:pt x="2847" y="19283"/>
                  <a:pt x="6864" y="20857"/>
                </a:cubicBezTo>
                <a:cubicBezTo>
                  <a:pt x="6770" y="20002"/>
                  <a:pt x="6684" y="18692"/>
                  <a:pt x="6902" y="17759"/>
                </a:cubicBezTo>
                <a:cubicBezTo>
                  <a:pt x="7098" y="16916"/>
                  <a:pt x="8168" y="12391"/>
                  <a:pt x="8168" y="12391"/>
                </a:cubicBezTo>
                <a:cubicBezTo>
                  <a:pt x="8168" y="12391"/>
                  <a:pt x="7845" y="11744"/>
                  <a:pt x="7845" y="10787"/>
                </a:cubicBezTo>
                <a:cubicBezTo>
                  <a:pt x="7845" y="9285"/>
                  <a:pt x="8715" y="8164"/>
                  <a:pt x="9799" y="8164"/>
                </a:cubicBezTo>
                <a:cubicBezTo>
                  <a:pt x="10721" y="8164"/>
                  <a:pt x="11166" y="8856"/>
                  <a:pt x="11166" y="9686"/>
                </a:cubicBezTo>
                <a:cubicBezTo>
                  <a:pt x="11166" y="10612"/>
                  <a:pt x="10576" y="11998"/>
                  <a:pt x="10271" y="13281"/>
                </a:cubicBezTo>
                <a:cubicBezTo>
                  <a:pt x="10017" y="14356"/>
                  <a:pt x="10810" y="15233"/>
                  <a:pt x="11871" y="15233"/>
                </a:cubicBezTo>
                <a:cubicBezTo>
                  <a:pt x="13790" y="15233"/>
                  <a:pt x="15266" y="13209"/>
                  <a:pt x="15266" y="10287"/>
                </a:cubicBezTo>
                <a:cubicBezTo>
                  <a:pt x="15266" y="7702"/>
                  <a:pt x="13407" y="5894"/>
                  <a:pt x="10754" y="5894"/>
                </a:cubicBezTo>
                <a:cubicBezTo>
                  <a:pt x="7681" y="5894"/>
                  <a:pt x="5878" y="8199"/>
                  <a:pt x="5878" y="10581"/>
                </a:cubicBezTo>
                <a:cubicBezTo>
                  <a:pt x="5878" y="11509"/>
                  <a:pt x="6235" y="12504"/>
                  <a:pt x="6681" y="13045"/>
                </a:cubicBezTo>
                <a:cubicBezTo>
                  <a:pt x="6770" y="13152"/>
                  <a:pt x="6783" y="13246"/>
                  <a:pt x="6756" y="13355"/>
                </a:cubicBezTo>
                <a:cubicBezTo>
                  <a:pt x="6674" y="13696"/>
                  <a:pt x="6492" y="14430"/>
                  <a:pt x="6456" y="14580"/>
                </a:cubicBezTo>
                <a:cubicBezTo>
                  <a:pt x="6409" y="14777"/>
                  <a:pt x="6300" y="14819"/>
                  <a:pt x="6095" y="14724"/>
                </a:cubicBezTo>
                <a:cubicBezTo>
                  <a:pt x="4746" y="14096"/>
                  <a:pt x="3903" y="12124"/>
                  <a:pt x="3903" y="10540"/>
                </a:cubicBezTo>
                <a:cubicBezTo>
                  <a:pt x="3903" y="7133"/>
                  <a:pt x="6378" y="4005"/>
                  <a:pt x="11039" y="4005"/>
                </a:cubicBezTo>
                <a:cubicBezTo>
                  <a:pt x="14785" y="4005"/>
                  <a:pt x="17697" y="6674"/>
                  <a:pt x="17697" y="10242"/>
                </a:cubicBezTo>
                <a:cubicBezTo>
                  <a:pt x="17697" y="13964"/>
                  <a:pt x="15350" y="16960"/>
                  <a:pt x="12093" y="16960"/>
                </a:cubicBezTo>
                <a:cubicBezTo>
                  <a:pt x="10998" y="16960"/>
                  <a:pt x="9970" y="16391"/>
                  <a:pt x="9617" y="15720"/>
                </a:cubicBezTo>
                <a:cubicBezTo>
                  <a:pt x="9617" y="15720"/>
                  <a:pt x="9076" y="17782"/>
                  <a:pt x="8945" y="18287"/>
                </a:cubicBezTo>
                <a:cubicBezTo>
                  <a:pt x="8701" y="19225"/>
                  <a:pt x="8043" y="20401"/>
                  <a:pt x="7602" y="21118"/>
                </a:cubicBezTo>
                <a:cubicBezTo>
                  <a:pt x="8613" y="21431"/>
                  <a:pt x="968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21425" lIns="21425" spcFirstLastPara="1" rIns="21425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202"/>
          <p:cNvSpPr txBox="1"/>
          <p:nvPr>
            <p:ph idx="3" type="body"/>
          </p:nvPr>
        </p:nvSpPr>
        <p:spPr>
          <a:xfrm>
            <a:off x="632725" y="102400"/>
            <a:ext cx="29844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·"/>
              <a:defRPr b="1" sz="1300">
                <a:solidFill>
                  <a:schemeClr val="accent3"/>
                </a:solidFill>
              </a:defRPr>
            </a:lvl1pPr>
            <a:lvl2pPr indent="-311150" lvl="1" marL="914400" rtl="0"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◆"/>
              <a:defRPr sz="1300">
                <a:solidFill>
                  <a:schemeClr val="accent3"/>
                </a:solidFill>
              </a:defRPr>
            </a:lvl2pPr>
            <a:lvl3pPr indent="-311150" lvl="2" marL="13716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>
                <a:solidFill>
                  <a:schemeClr val="accent3"/>
                </a:solidFill>
              </a:defRPr>
            </a:lvl3pPr>
            <a:lvl4pPr indent="-311150" lvl="3" marL="18288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300">
                <a:solidFill>
                  <a:schemeClr val="accent3"/>
                </a:solidFill>
              </a:defRPr>
            </a:lvl4pPr>
            <a:lvl5pPr indent="-311150" lvl="4" marL="22860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◆"/>
              <a:defRPr sz="1300">
                <a:solidFill>
                  <a:schemeClr val="accent3"/>
                </a:solidFill>
              </a:defRPr>
            </a:lvl5pPr>
            <a:lvl6pPr indent="-311150" lvl="5" marL="27432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300">
                <a:solidFill>
                  <a:schemeClr val="accent3"/>
                </a:solidFill>
              </a:defRPr>
            </a:lvl6pPr>
            <a:lvl7pPr indent="-311150" lvl="6" marL="32004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○"/>
              <a:defRPr sz="1300">
                <a:solidFill>
                  <a:schemeClr val="accent3"/>
                </a:solidFill>
              </a:defRPr>
            </a:lvl7pPr>
            <a:lvl8pPr indent="-311150" lvl="7" marL="36576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◆"/>
              <a:defRPr sz="1300">
                <a:solidFill>
                  <a:schemeClr val="accent3"/>
                </a:solidFill>
              </a:defRPr>
            </a:lvl8pPr>
            <a:lvl9pPr indent="-311150" lvl="8" marL="4114800" rtl="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300"/>
              <a:buChar char="●"/>
              <a:defRPr sz="13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56" name="Google Shape;1056;p2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0" y="647700"/>
            <a:ext cx="9144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2" type="title"/>
          </p:nvPr>
        </p:nvSpPr>
        <p:spPr>
          <a:xfrm>
            <a:off x="0" y="3105150"/>
            <a:ext cx="9144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No Body Copy)">
  <p:cSld name="1_Content Slide - Titles Only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03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9" name="Google Shape;1059;p203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</a:t>
            </a: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0" name="Google Shape;1060;p203"/>
          <p:cNvSpPr txBox="1"/>
          <p:nvPr>
            <p:ph type="title"/>
          </p:nvPr>
        </p:nvSpPr>
        <p:spPr>
          <a:xfrm>
            <a:off x="387825" y="230300"/>
            <a:ext cx="8359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b="1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1" name="Google Shape;1061;p203"/>
          <p:cNvSpPr txBox="1"/>
          <p:nvPr>
            <p:ph idx="1" type="subTitle"/>
          </p:nvPr>
        </p:nvSpPr>
        <p:spPr>
          <a:xfrm>
            <a:off x="400575" y="1042425"/>
            <a:ext cx="8346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2400"/>
              <a:buNone/>
              <a:defRPr b="1" sz="2400">
                <a:solidFill>
                  <a:srgbClr val="8E8E8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2" name="Google Shape;1062;p2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bg>
      <p:bgPr>
        <a:solidFill>
          <a:schemeClr val="dk2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204"/>
          <p:cNvSpPr txBox="1"/>
          <p:nvPr>
            <p:ph type="title"/>
          </p:nvPr>
        </p:nvSpPr>
        <p:spPr>
          <a:xfrm>
            <a:off x="345575" y="2731625"/>
            <a:ext cx="8355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5" name="Google Shape;1065;p204"/>
          <p:cNvSpPr txBox="1"/>
          <p:nvPr>
            <p:ph idx="1" type="subTitle"/>
          </p:nvPr>
        </p:nvSpPr>
        <p:spPr>
          <a:xfrm>
            <a:off x="387825" y="3617350"/>
            <a:ext cx="8355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1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6" name="Google Shape;1066;p204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Google Shape;1067;p204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Google Shape;1068;p204"/>
          <p:cNvSpPr txBox="1"/>
          <p:nvPr>
            <p:ph idx="2" type="title"/>
          </p:nvPr>
        </p:nvSpPr>
        <p:spPr>
          <a:xfrm>
            <a:off x="345575" y="1914100"/>
            <a:ext cx="8355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9" name="Google Shape;1069;p204"/>
          <p:cNvSpPr/>
          <p:nvPr/>
        </p:nvSpPr>
        <p:spPr>
          <a:xfrm>
            <a:off x="387875" y="394025"/>
            <a:ext cx="205500" cy="205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204"/>
          <p:cNvSpPr/>
          <p:nvPr/>
        </p:nvSpPr>
        <p:spPr>
          <a:xfrm>
            <a:off x="387875" y="394125"/>
            <a:ext cx="205500" cy="205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6"/>
                  <a:pt x="0" y="60000"/>
                </a:cubicBezTo>
                <a:cubicBezTo>
                  <a:pt x="0" y="85416"/>
                  <a:pt x="15816" y="107150"/>
                  <a:pt x="38133" y="115894"/>
                </a:cubicBezTo>
                <a:cubicBezTo>
                  <a:pt x="37611" y="111144"/>
                  <a:pt x="37133" y="103838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38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5"/>
                  <a:pt x="62033" y="53805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38"/>
                  <a:pt x="59744" y="32738"/>
                </a:cubicBezTo>
                <a:cubicBezTo>
                  <a:pt x="42677" y="32738"/>
                  <a:pt x="32655" y="45550"/>
                  <a:pt x="32655" y="58783"/>
                </a:cubicBezTo>
                <a:cubicBezTo>
                  <a:pt x="32655" y="63938"/>
                  <a:pt x="34638" y="69472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94"/>
                  <a:pt x="36066" y="80161"/>
                  <a:pt x="35866" y="81000"/>
                </a:cubicBezTo>
                <a:cubicBezTo>
                  <a:pt x="35605" y="82094"/>
                  <a:pt x="35000" y="82333"/>
                  <a:pt x="33861" y="81800"/>
                </a:cubicBezTo>
                <a:cubicBezTo>
                  <a:pt x="26366" y="78316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5"/>
                </a:cubicBezTo>
                <a:cubicBezTo>
                  <a:pt x="98316" y="77583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1" name="Google Shape;1071;p2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alt">
  <p:cSld name="CUSTOM_1_2">
    <p:bg>
      <p:bgPr>
        <a:solidFill>
          <a:schemeClr val="dk2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205"/>
          <p:cNvSpPr txBox="1"/>
          <p:nvPr>
            <p:ph type="title"/>
          </p:nvPr>
        </p:nvSpPr>
        <p:spPr>
          <a:xfrm>
            <a:off x="345575" y="3461600"/>
            <a:ext cx="8355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4" name="Google Shape;1074;p205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5" name="Google Shape;1075;p205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6" name="Google Shape;1076;p205"/>
          <p:cNvSpPr txBox="1"/>
          <p:nvPr>
            <p:ph idx="2" type="title"/>
          </p:nvPr>
        </p:nvSpPr>
        <p:spPr>
          <a:xfrm>
            <a:off x="345575" y="2644075"/>
            <a:ext cx="83556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7" name="Google Shape;1077;p205"/>
          <p:cNvSpPr txBox="1"/>
          <p:nvPr>
            <p:ph idx="1" type="subTitle"/>
          </p:nvPr>
        </p:nvSpPr>
        <p:spPr>
          <a:xfrm>
            <a:off x="387825" y="336125"/>
            <a:ext cx="5529300" cy="53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8E8E8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E8E8E"/>
                </a:solidFill>
              </a:defRPr>
            </a:lvl9pPr>
          </a:lstStyle>
          <a:p/>
        </p:txBody>
      </p:sp>
      <p:sp>
        <p:nvSpPr>
          <p:cNvPr id="1078" name="Google Shape;1078;p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Header">
  <p:cSld name="CUSTOM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206"/>
          <p:cNvSpPr txBox="1"/>
          <p:nvPr>
            <p:ph type="title"/>
          </p:nvPr>
        </p:nvSpPr>
        <p:spPr>
          <a:xfrm>
            <a:off x="387825" y="339150"/>
            <a:ext cx="8359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600"/>
              <a:buNone/>
              <a:defRPr sz="1600">
                <a:solidFill>
                  <a:srgbClr val="8E8E8E"/>
                </a:solidFill>
              </a:defRPr>
            </a:lvl9pPr>
          </a:lstStyle>
          <a:p/>
        </p:txBody>
      </p:sp>
      <p:sp>
        <p:nvSpPr>
          <p:cNvPr id="1081" name="Google Shape;1081;p206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2" name="Google Shape;1082;p206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3" name="Google Shape;1083;p2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Header (Dark)">
  <p:cSld name="CUSTOM_2">
    <p:bg>
      <p:bgPr>
        <a:solidFill>
          <a:schemeClr val="dk2"/>
        </a:solidFill>
      </p:bgPr>
    </p:bg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07"/>
          <p:cNvSpPr txBox="1"/>
          <p:nvPr>
            <p:ph type="title"/>
          </p:nvPr>
        </p:nvSpPr>
        <p:spPr>
          <a:xfrm>
            <a:off x="387825" y="339150"/>
            <a:ext cx="55419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6" name="Google Shape;1086;p207"/>
          <p:cNvSpPr txBox="1"/>
          <p:nvPr/>
        </p:nvSpPr>
        <p:spPr>
          <a:xfrm>
            <a:off x="8530780" y="47895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7" name="Google Shape;1087;p207"/>
          <p:cNvSpPr txBox="1"/>
          <p:nvPr/>
        </p:nvSpPr>
        <p:spPr>
          <a:xfrm>
            <a:off x="387813" y="47895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8" name="Google Shape;1088;p2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ist 1-10">
  <p:cSld name="CUSTOM_3">
    <p:bg>
      <p:bgPr>
        <a:solidFill>
          <a:schemeClr val="dk1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08"/>
          <p:cNvSpPr/>
          <p:nvPr/>
        </p:nvSpPr>
        <p:spPr>
          <a:xfrm>
            <a:off x="386975" y="386674"/>
            <a:ext cx="244674" cy="244674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5375"/>
                  <a:pt x="2847" y="19283"/>
                  <a:pt x="6864" y="20857"/>
                </a:cubicBezTo>
                <a:cubicBezTo>
                  <a:pt x="6770" y="20002"/>
                  <a:pt x="6684" y="18692"/>
                  <a:pt x="6902" y="17759"/>
                </a:cubicBezTo>
                <a:cubicBezTo>
                  <a:pt x="7098" y="16916"/>
                  <a:pt x="8168" y="12391"/>
                  <a:pt x="8168" y="12391"/>
                </a:cubicBezTo>
                <a:cubicBezTo>
                  <a:pt x="8168" y="12391"/>
                  <a:pt x="7845" y="11744"/>
                  <a:pt x="7845" y="10787"/>
                </a:cubicBezTo>
                <a:cubicBezTo>
                  <a:pt x="7845" y="9285"/>
                  <a:pt x="8715" y="8164"/>
                  <a:pt x="9799" y="8164"/>
                </a:cubicBezTo>
                <a:cubicBezTo>
                  <a:pt x="10721" y="8164"/>
                  <a:pt x="11166" y="8856"/>
                  <a:pt x="11166" y="9686"/>
                </a:cubicBezTo>
                <a:cubicBezTo>
                  <a:pt x="11166" y="10612"/>
                  <a:pt x="10576" y="11998"/>
                  <a:pt x="10271" y="13281"/>
                </a:cubicBezTo>
                <a:cubicBezTo>
                  <a:pt x="10017" y="14356"/>
                  <a:pt x="10810" y="15233"/>
                  <a:pt x="11871" y="15233"/>
                </a:cubicBezTo>
                <a:cubicBezTo>
                  <a:pt x="13790" y="15233"/>
                  <a:pt x="15266" y="13209"/>
                  <a:pt x="15266" y="10287"/>
                </a:cubicBezTo>
                <a:cubicBezTo>
                  <a:pt x="15266" y="7702"/>
                  <a:pt x="13407" y="5894"/>
                  <a:pt x="10754" y="5894"/>
                </a:cubicBezTo>
                <a:cubicBezTo>
                  <a:pt x="7681" y="5894"/>
                  <a:pt x="5878" y="8199"/>
                  <a:pt x="5878" y="10581"/>
                </a:cubicBezTo>
                <a:cubicBezTo>
                  <a:pt x="5878" y="11509"/>
                  <a:pt x="6235" y="12504"/>
                  <a:pt x="6681" y="13045"/>
                </a:cubicBezTo>
                <a:cubicBezTo>
                  <a:pt x="6770" y="13152"/>
                  <a:pt x="6783" y="13246"/>
                  <a:pt x="6756" y="13355"/>
                </a:cubicBezTo>
                <a:cubicBezTo>
                  <a:pt x="6674" y="13696"/>
                  <a:pt x="6492" y="14430"/>
                  <a:pt x="6456" y="14580"/>
                </a:cubicBezTo>
                <a:cubicBezTo>
                  <a:pt x="6409" y="14777"/>
                  <a:pt x="6300" y="14819"/>
                  <a:pt x="6095" y="14724"/>
                </a:cubicBezTo>
                <a:cubicBezTo>
                  <a:pt x="4746" y="14096"/>
                  <a:pt x="3903" y="12124"/>
                  <a:pt x="3903" y="10540"/>
                </a:cubicBezTo>
                <a:cubicBezTo>
                  <a:pt x="3903" y="7133"/>
                  <a:pt x="6378" y="4005"/>
                  <a:pt x="11039" y="4005"/>
                </a:cubicBezTo>
                <a:cubicBezTo>
                  <a:pt x="14785" y="4005"/>
                  <a:pt x="17697" y="6674"/>
                  <a:pt x="17697" y="10242"/>
                </a:cubicBezTo>
                <a:cubicBezTo>
                  <a:pt x="17697" y="13964"/>
                  <a:pt x="15350" y="16960"/>
                  <a:pt x="12093" y="16960"/>
                </a:cubicBezTo>
                <a:cubicBezTo>
                  <a:pt x="10998" y="16960"/>
                  <a:pt x="9970" y="16391"/>
                  <a:pt x="9617" y="15720"/>
                </a:cubicBezTo>
                <a:cubicBezTo>
                  <a:pt x="9617" y="15720"/>
                  <a:pt x="9076" y="17782"/>
                  <a:pt x="8945" y="18287"/>
                </a:cubicBezTo>
                <a:cubicBezTo>
                  <a:pt x="8701" y="19225"/>
                  <a:pt x="8043" y="20401"/>
                  <a:pt x="7602" y="21118"/>
                </a:cubicBezTo>
                <a:cubicBezTo>
                  <a:pt x="8613" y="21431"/>
                  <a:pt x="9687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08"/>
          <p:cNvSpPr txBox="1"/>
          <p:nvPr>
            <p:ph type="title"/>
          </p:nvPr>
        </p:nvSpPr>
        <p:spPr>
          <a:xfrm>
            <a:off x="387825" y="961725"/>
            <a:ext cx="37356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2" name="Google Shape;1092;p208"/>
          <p:cNvSpPr txBox="1"/>
          <p:nvPr>
            <p:ph idx="1" type="subTitle"/>
          </p:nvPr>
        </p:nvSpPr>
        <p:spPr>
          <a:xfrm>
            <a:off x="4640025" y="1042425"/>
            <a:ext cx="27126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3" name="Google Shape;1093;p208"/>
          <p:cNvSpPr txBox="1"/>
          <p:nvPr>
            <p:ph idx="2" type="body"/>
          </p:nvPr>
        </p:nvSpPr>
        <p:spPr>
          <a:xfrm>
            <a:off x="2783400" y="1042425"/>
            <a:ext cx="17523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r"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2400"/>
              <a:buChar char="●"/>
              <a:defRPr b="1">
                <a:solidFill>
                  <a:srgbClr val="8E8E8E"/>
                </a:solidFill>
              </a:defRPr>
            </a:lvl1pPr>
            <a:lvl2pPr indent="-317500" lvl="1" marL="914400" rtl="0" algn="r">
              <a:spcBef>
                <a:spcPts val="2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○"/>
              <a:defRPr b="1">
                <a:solidFill>
                  <a:srgbClr val="8E8E8E"/>
                </a:solidFill>
              </a:defRPr>
            </a:lvl2pPr>
            <a:lvl3pPr indent="-317500" lvl="2" marL="1371600" rtl="0" algn="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1400"/>
              <a:buChar char="■"/>
              <a:defRPr b="1">
                <a:solidFill>
                  <a:srgbClr val="8E8E8E"/>
                </a:solidFill>
              </a:defRPr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●"/>
              <a:defRPr b="1">
                <a:solidFill>
                  <a:srgbClr val="8E8E8E"/>
                </a:solidFill>
              </a:defRPr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●"/>
              <a:defRPr b="1">
                <a:solidFill>
                  <a:srgbClr val="8E8E8E"/>
                </a:solidFill>
              </a:defRPr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●"/>
              <a:defRPr b="1">
                <a:solidFill>
                  <a:srgbClr val="8E8E8E"/>
                </a:solidFill>
              </a:defRPr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●"/>
              <a:defRPr b="1">
                <a:solidFill>
                  <a:srgbClr val="8E8E8E"/>
                </a:solidFill>
              </a:defRPr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1400"/>
              <a:buChar char="●"/>
              <a:defRPr b="1">
                <a:solidFill>
                  <a:srgbClr val="8E8E8E"/>
                </a:solidFill>
              </a:defRPr>
            </a:lvl8pPr>
            <a:lvl9pPr indent="-317500" lvl="8" marL="4114800" rtl="0" algn="r">
              <a:spcBef>
                <a:spcPts val="400"/>
              </a:spcBef>
              <a:spcAft>
                <a:spcPts val="400"/>
              </a:spcAft>
              <a:buClr>
                <a:srgbClr val="8E8E8E"/>
              </a:buClr>
              <a:buSzPts val="1400"/>
              <a:buChar char="•"/>
              <a:defRPr b="1">
                <a:solidFill>
                  <a:srgbClr val="8E8E8E"/>
                </a:solidFill>
              </a:defRPr>
            </a:lvl9pPr>
          </a:lstStyle>
          <a:p/>
        </p:txBody>
      </p:sp>
      <p:sp>
        <p:nvSpPr>
          <p:cNvPr id="1094" name="Google Shape;1094;p2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8E8E8E"/>
                </a:solidFill>
              </a:defRPr>
            </a:lvl1pPr>
            <a:lvl2pPr lvl="1">
              <a:buNone/>
              <a:defRPr>
                <a:solidFill>
                  <a:srgbClr val="8E8E8E"/>
                </a:solidFill>
              </a:defRPr>
            </a:lvl2pPr>
            <a:lvl3pPr lvl="2">
              <a:buNone/>
              <a:defRPr>
                <a:solidFill>
                  <a:srgbClr val="8E8E8E"/>
                </a:solidFill>
              </a:defRPr>
            </a:lvl3pPr>
            <a:lvl4pPr lvl="3">
              <a:buNone/>
              <a:defRPr>
                <a:solidFill>
                  <a:srgbClr val="8E8E8E"/>
                </a:solidFill>
              </a:defRPr>
            </a:lvl4pPr>
            <a:lvl5pPr lvl="4">
              <a:buNone/>
              <a:defRPr>
                <a:solidFill>
                  <a:srgbClr val="8E8E8E"/>
                </a:solidFill>
              </a:defRPr>
            </a:lvl5pPr>
            <a:lvl6pPr lvl="5">
              <a:buNone/>
              <a:defRPr>
                <a:solidFill>
                  <a:srgbClr val="8E8E8E"/>
                </a:solidFill>
              </a:defRPr>
            </a:lvl6pPr>
            <a:lvl7pPr lvl="6">
              <a:buNone/>
              <a:defRPr>
                <a:solidFill>
                  <a:srgbClr val="8E8E8E"/>
                </a:solidFill>
              </a:defRPr>
            </a:lvl7pPr>
            <a:lvl8pPr lvl="7">
              <a:buNone/>
              <a:defRPr>
                <a:solidFill>
                  <a:srgbClr val="8E8E8E"/>
                </a:solidFill>
              </a:defRPr>
            </a:lvl8pPr>
            <a:lvl9pPr lvl="8">
              <a:buNone/>
              <a:defRPr>
                <a:solidFill>
                  <a:srgbClr val="8E8E8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1_Content Slide - Titles Only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09"/>
          <p:cNvSpPr txBox="1"/>
          <p:nvPr>
            <p:ph type="title"/>
          </p:nvPr>
        </p:nvSpPr>
        <p:spPr>
          <a:xfrm>
            <a:off x="387825" y="230300"/>
            <a:ext cx="8359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b="1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7" name="Google Shape;1097;p209"/>
          <p:cNvSpPr txBox="1"/>
          <p:nvPr>
            <p:ph idx="1" type="body"/>
          </p:nvPr>
        </p:nvSpPr>
        <p:spPr>
          <a:xfrm>
            <a:off x="387825" y="1783999"/>
            <a:ext cx="83592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Helvetica Neue"/>
              <a:buChar char="○"/>
              <a:defRPr i="0" sz="1800" u="none" cap="none" strike="noStrike"/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Helvetica Neue"/>
              <a:buChar char="■"/>
              <a:defRPr i="0" sz="1400" u="none" cap="none" strike="noStrike"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Helvetica Neue"/>
              <a:buChar char="■"/>
              <a:defRPr i="0" sz="1400" u="none" cap="none" strike="noStrike"/>
            </a:lvl9pPr>
          </a:lstStyle>
          <a:p/>
        </p:txBody>
      </p:sp>
      <p:sp>
        <p:nvSpPr>
          <p:cNvPr id="1098" name="Google Shape;1098;p209"/>
          <p:cNvSpPr txBox="1"/>
          <p:nvPr>
            <p:ph idx="2" type="subTitle"/>
          </p:nvPr>
        </p:nvSpPr>
        <p:spPr>
          <a:xfrm>
            <a:off x="400575" y="1042425"/>
            <a:ext cx="8346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2400"/>
              <a:buNone/>
              <a:defRPr b="1" sz="2400">
                <a:solidFill>
                  <a:srgbClr val="8E8E8E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8E8E"/>
              </a:buClr>
              <a:buSzPts val="1400"/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9" name="Google Shape;1099;p209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Google Shape;1100;p209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Google Shape;1101;p2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0A6955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10"/>
          <p:cNvSpPr txBox="1"/>
          <p:nvPr>
            <p:ph idx="1" type="body"/>
          </p:nvPr>
        </p:nvSpPr>
        <p:spPr>
          <a:xfrm>
            <a:off x="3099825" y="1042425"/>
            <a:ext cx="5514900" cy="28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●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○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91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■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91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●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91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○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191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■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191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●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191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○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191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elvetica Neue"/>
              <a:buChar char="■"/>
              <a:defRPr b="1" sz="3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104" name="Google Shape;1104;p210"/>
          <p:cNvPicPr preferRelativeResize="0"/>
          <p:nvPr/>
        </p:nvPicPr>
        <p:blipFill rotWithShape="1">
          <a:blip r:embed="rId2">
            <a:alphaModFix amt="26000"/>
          </a:blip>
          <a:srcRect b="0" l="0" r="0" t="0"/>
          <a:stretch/>
        </p:blipFill>
        <p:spPr>
          <a:xfrm>
            <a:off x="-450100" y="-564450"/>
            <a:ext cx="2964700" cy="22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210"/>
          <p:cNvSpPr txBox="1"/>
          <p:nvPr>
            <p:ph idx="2" type="body"/>
          </p:nvPr>
        </p:nvSpPr>
        <p:spPr>
          <a:xfrm>
            <a:off x="3099825" y="3643300"/>
            <a:ext cx="2368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■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■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○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Font typeface="Helvetica Neue"/>
              <a:buChar char="■"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6" name="Google Shape;1106;p210"/>
          <p:cNvSpPr txBox="1"/>
          <p:nvPr/>
        </p:nvSpPr>
        <p:spPr>
          <a:xfrm>
            <a:off x="3019555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Google Shape;1107;p210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8" name="Google Shape;1108;p210"/>
          <p:cNvPicPr preferRelativeResize="0"/>
          <p:nvPr/>
        </p:nvPicPr>
        <p:blipFill rotWithShape="1">
          <a:blip r:embed="rId2">
            <a:alphaModFix amt="26000"/>
          </a:blip>
          <a:srcRect b="0" l="0" r="0" t="0"/>
          <a:stretch/>
        </p:blipFill>
        <p:spPr>
          <a:xfrm rot="10800000">
            <a:off x="6577400" y="3612025"/>
            <a:ext cx="2964700" cy="22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2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2">
    <p:bg>
      <p:bgPr>
        <a:solidFill>
          <a:schemeClr val="dk2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11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2" name="Google Shape;1112;p211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3" name="Google Shape;1113;p2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Dark. No Body Copy)">
  <p:cSld name="1_Content Slide - Titles Only_1_1">
    <p:bg>
      <p:bgPr>
        <a:solidFill>
          <a:schemeClr val="dk2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2"/>
          <p:cNvSpPr txBox="1"/>
          <p:nvPr>
            <p:ph type="title"/>
          </p:nvPr>
        </p:nvSpPr>
        <p:spPr>
          <a:xfrm>
            <a:off x="353675" y="234800"/>
            <a:ext cx="88437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elvetica Neue"/>
              <a:buNone/>
              <a:defRPr b="1" i="0" sz="5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6" name="Google Shape;1116;p212"/>
          <p:cNvSpPr txBox="1"/>
          <p:nvPr>
            <p:ph idx="1" type="subTitle"/>
          </p:nvPr>
        </p:nvSpPr>
        <p:spPr>
          <a:xfrm>
            <a:off x="387825" y="958500"/>
            <a:ext cx="8255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b="1" sz="24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 sz="26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7" name="Google Shape;1117;p212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Google Shape;1118;p212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</a:t>
            </a:r>
            <a:r>
              <a:rPr lang="en" sz="7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</a:t>
            </a:r>
            <a:r>
              <a:rPr b="0" i="0" lang="en" sz="7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Pinterest. All rights reserved.</a:t>
            </a:r>
            <a:endParaRPr b="0" i="0" sz="700" u="none" cap="none" strike="noStrike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Google Shape;1119;p2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closing slide">
  <p:cSld name="TITLE_4">
    <p:bg>
      <p:bgPr>
        <a:solidFill>
          <a:schemeClr val="dk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4274550" y="2274000"/>
            <a:ext cx="594900" cy="595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7FB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3313050" y="4798250"/>
            <a:ext cx="2517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(No Body Copy) 1">
  <p:cSld name="1_Content Slide - Titles Only_1_2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13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2" name="Google Shape;1122;p213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2020 Pinterest. All rights reserved.</a:t>
            </a:r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213"/>
          <p:cNvSpPr txBox="1"/>
          <p:nvPr>
            <p:ph type="title"/>
          </p:nvPr>
        </p:nvSpPr>
        <p:spPr>
          <a:xfrm>
            <a:off x="387825" y="306500"/>
            <a:ext cx="8359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Helvetica Neue"/>
              <a:buNone/>
              <a:defRPr b="1" i="0" sz="3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4" name="Google Shape;1124;p213"/>
          <p:cNvSpPr txBox="1"/>
          <p:nvPr>
            <p:ph idx="1" type="subTitle"/>
          </p:nvPr>
        </p:nvSpPr>
        <p:spPr>
          <a:xfrm>
            <a:off x="400575" y="813825"/>
            <a:ext cx="8346600" cy="4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E8E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5" name="Google Shape;1125;p2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1_Content Slide - Titles Only_2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14"/>
          <p:cNvSpPr txBox="1"/>
          <p:nvPr>
            <p:ph type="title"/>
          </p:nvPr>
        </p:nvSpPr>
        <p:spPr>
          <a:xfrm>
            <a:off x="387825" y="230300"/>
            <a:ext cx="8359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b="1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8" name="Google Shape;1128;p214"/>
          <p:cNvSpPr txBox="1"/>
          <p:nvPr>
            <p:ph idx="1" type="body"/>
          </p:nvPr>
        </p:nvSpPr>
        <p:spPr>
          <a:xfrm>
            <a:off x="387825" y="1783999"/>
            <a:ext cx="83592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i="0" sz="2400" u="none" cap="none" strike="noStrike"/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Helvetica Neue"/>
              <a:buChar char="○"/>
              <a:defRPr i="0" sz="1800" u="none" cap="none" strike="noStrike"/>
            </a:lvl2pPr>
            <a:lvl3pPr indent="-317500" lvl="2" marL="13716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Helvetica Neue"/>
              <a:buChar char="■"/>
              <a:defRPr i="0" sz="1400" u="none" cap="none" strike="noStrike"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i="0" sz="1400" u="none" cap="none" strike="noStrike"/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Helvetica Neue"/>
              <a:buChar char="■"/>
              <a:defRPr i="0" sz="1400" u="none" cap="none" strike="noStrike"/>
            </a:lvl9pPr>
          </a:lstStyle>
          <a:p/>
        </p:txBody>
      </p:sp>
      <p:sp>
        <p:nvSpPr>
          <p:cNvPr id="1129" name="Google Shape;1129;p214"/>
          <p:cNvSpPr txBox="1"/>
          <p:nvPr>
            <p:ph idx="2" type="subTitle"/>
          </p:nvPr>
        </p:nvSpPr>
        <p:spPr>
          <a:xfrm>
            <a:off x="400575" y="1042425"/>
            <a:ext cx="8346600" cy="4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E8E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0" name="Google Shape;1130;p214"/>
          <p:cNvSpPr txBox="1"/>
          <p:nvPr/>
        </p:nvSpPr>
        <p:spPr>
          <a:xfrm>
            <a:off x="8530780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1" name="Google Shape;1131;p214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2020 Pinterest. All rights reserved.</a:t>
            </a:r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2" name="Google Shape;1132;p2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Third 1">
  <p:cSld name="One Third (Right)_1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15"/>
          <p:cNvSpPr/>
          <p:nvPr>
            <p:ph idx="2" type="pic"/>
          </p:nvPr>
        </p:nvSpPr>
        <p:spPr>
          <a:xfrm>
            <a:off x="6055150" y="0"/>
            <a:ext cx="3088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165100" lvl="0" marL="1651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  <a:defRPr b="1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03200" lvl="3" marL="1422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15900" lvl="4" marL="18415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15900" lvl="5" marL="22479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03200" lvl="6" marL="26543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03200" lvl="7" marL="30607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03200" lvl="8" marL="34671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5" name="Google Shape;1135;p215"/>
          <p:cNvSpPr txBox="1"/>
          <p:nvPr/>
        </p:nvSpPr>
        <p:spPr>
          <a:xfrm>
            <a:off x="5609725" y="48657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6" name="Google Shape;1136;p215"/>
          <p:cNvSpPr txBox="1"/>
          <p:nvPr/>
        </p:nvSpPr>
        <p:spPr>
          <a:xfrm>
            <a:off x="387813" y="4865700"/>
            <a:ext cx="19362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2020 Pinterest. All rights reserved.</a:t>
            </a:r>
            <a:endParaRPr sz="700">
              <a:solidFill>
                <a:srgbClr val="8E8E8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7" name="Google Shape;1137;p215"/>
          <p:cNvSpPr txBox="1"/>
          <p:nvPr>
            <p:ph type="title"/>
          </p:nvPr>
        </p:nvSpPr>
        <p:spPr>
          <a:xfrm>
            <a:off x="365025" y="225825"/>
            <a:ext cx="5565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b="1" i="0" sz="5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8" name="Google Shape;1138;p215"/>
          <p:cNvSpPr txBox="1"/>
          <p:nvPr>
            <p:ph idx="1" type="body"/>
          </p:nvPr>
        </p:nvSpPr>
        <p:spPr>
          <a:xfrm>
            <a:off x="387825" y="1784000"/>
            <a:ext cx="5283900" cy="29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  <a:defRPr b="1" i="0" sz="24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Font typeface="Helvetica Neue"/>
              <a:buChar char="○"/>
              <a:defRPr b="0" i="0" sz="1800" u="none" cap="none" strike="noStrike"/>
            </a:lvl2pPr>
            <a:lvl3pPr indent="-317500" lvl="2" marL="137160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Helvetica Neue"/>
              <a:buChar char="■"/>
              <a:defRPr b="0" i="0" sz="1400" u="none" cap="none" strike="noStrike"/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b="0" i="0" sz="1400" u="none" cap="none" strike="noStrike"/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b="0" i="0" sz="1400" u="none" cap="none" strike="noStrike"/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b="0" i="0" sz="1400" u="none" cap="none" strike="noStrike"/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b="0" i="0" sz="1400" u="none" cap="none" strike="noStrike"/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Helvetica Neue"/>
              <a:buChar char="●"/>
              <a:defRPr b="0" i="0" sz="1400" u="none" cap="none" strike="noStrike"/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Helvetica Neue"/>
              <a:buChar char="■"/>
              <a:defRPr b="0" i="0" sz="1400" u="none" cap="none" strike="noStrike"/>
            </a:lvl9pPr>
          </a:lstStyle>
          <a:p/>
        </p:txBody>
      </p:sp>
      <p:sp>
        <p:nvSpPr>
          <p:cNvPr id="1139" name="Google Shape;1139;p215"/>
          <p:cNvSpPr txBox="1"/>
          <p:nvPr>
            <p:ph idx="3" type="subTitle"/>
          </p:nvPr>
        </p:nvSpPr>
        <p:spPr>
          <a:xfrm>
            <a:off x="387825" y="1042425"/>
            <a:ext cx="5283900" cy="43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8E8E8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rgbClr val="8E8E8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0" name="Google Shape;1140;p2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bg>
      <p:bgPr>
        <a:solidFill>
          <a:schemeClr val="lt2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216"/>
          <p:cNvSpPr txBox="1"/>
          <p:nvPr>
            <p:ph type="title"/>
          </p:nvPr>
        </p:nvSpPr>
        <p:spPr>
          <a:xfrm>
            <a:off x="387825" y="386675"/>
            <a:ext cx="8359200" cy="65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216"/>
          <p:cNvSpPr txBox="1"/>
          <p:nvPr>
            <p:ph idx="1" type="body"/>
          </p:nvPr>
        </p:nvSpPr>
        <p:spPr>
          <a:xfrm>
            <a:off x="387825" y="1125625"/>
            <a:ext cx="7940700" cy="36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rtl="0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6pPr>
            <a:lvl7pPr indent="-342900" lvl="6" marL="3200400" rtl="0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8pPr>
            <a:lvl9pPr indent="-342900" lvl="8" marL="4114800" rtl="0">
              <a:spcBef>
                <a:spcPts val="400"/>
              </a:spcBef>
              <a:spcAft>
                <a:spcPts val="40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1144" name="Google Shape;1144;p2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47" name="Google Shape;1147;p2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8" name="Google Shape;1148;p2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_3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0" name="Google Shape;1150;p218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151" name="Google Shape;1151;p218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2" name="Google Shape;1152;p218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53" name="Google Shape;1153;p218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154" name="Google Shape;1154;p218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55" name="Google Shape;1155;p218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56" name="Google Shape;1156;p218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7" name="Google Shape;1157;p218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8" name="Google Shape;1158;p218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159" name="Google Shape;1159;p218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160" name="Google Shape;1160;p218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1" name="Google Shape;1161;p218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2" name="Google Shape;1162;p218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2">
  <p:cSld name="TITLE_AND_BODY_1_1_2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oogle Shape;1164;p219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165" name="Google Shape;1165;p219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6" name="Google Shape;1166;p219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67" name="Google Shape;1167;p219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168" name="Google Shape;1168;p219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9" name="Google Shape;1169;p219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70" name="Google Shape;1170;p219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1" name="Google Shape;1171;p219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2" name="Google Shape;1172;p219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173" name="Google Shape;1173;p219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174" name="Google Shape;1174;p219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5" name="Google Shape;1175;p219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6" name="Google Shape;1176;p219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0"/>
          <p:cNvSpPr txBox="1"/>
          <p:nvPr>
            <p:ph idx="12" type="sldNum"/>
          </p:nvPr>
        </p:nvSpPr>
        <p:spPr>
          <a:xfrm>
            <a:off x="8536498" y="4846729"/>
            <a:ext cx="280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00" lIns="81625" spcFirstLastPara="1" rIns="81625" wrap="square" tIns="408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ABABA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220"/>
          <p:cNvSpPr txBox="1"/>
          <p:nvPr>
            <p:ph type="title"/>
          </p:nvPr>
        </p:nvSpPr>
        <p:spPr>
          <a:xfrm>
            <a:off x="345450" y="338400"/>
            <a:ext cx="8453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25" lIns="51425" spcFirstLastPara="1" rIns="51425" wrap="square" tIns="51425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indent="0" lvl="5" marL="279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indent="-12700" lvl="6" marL="5715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indent="0" lvl="7" marL="8509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indent="-12700" lvl="8" marL="11430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0" name="Google Shape;1180;p220"/>
          <p:cNvSpPr txBox="1"/>
          <p:nvPr>
            <p:ph idx="1" type="subTitle"/>
          </p:nvPr>
        </p:nvSpPr>
        <p:spPr>
          <a:xfrm>
            <a:off x="345450" y="824100"/>
            <a:ext cx="8453100" cy="28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1700">
                <a:solidFill>
                  <a:srgbClr val="98938A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220"/>
          <p:cNvSpPr txBox="1"/>
          <p:nvPr>
            <p:ph idx="2" type="body"/>
          </p:nvPr>
        </p:nvSpPr>
        <p:spPr>
          <a:xfrm>
            <a:off x="454775" y="1397350"/>
            <a:ext cx="81519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425" lIns="51425" spcFirstLastPara="1" rIns="51425" wrap="square" tIns="5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800"/>
              <a:buFont typeface="Arial"/>
              <a:buNone/>
              <a:defRPr b="1" sz="17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C4C4C"/>
              </a:buClr>
              <a:buSzPts val="800"/>
              <a:buFont typeface="Arial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C4C4C"/>
              </a:buClr>
              <a:buSzPts val="800"/>
              <a:buFont typeface="Noto Symbol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794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C4C4C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C4C4C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794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7940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79400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1">
  <p:cSld name="TITLE_AND_BODY_1_1_4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oogle Shape;1183;p221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184" name="Google Shape;1184;p221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5" name="Google Shape;1185;p221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86" name="Google Shape;1186;p221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187" name="Google Shape;1187;p221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8" name="Google Shape;1188;p221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89" name="Google Shape;1189;p221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0" name="Google Shape;1190;p221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1" name="Google Shape;1191;p221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192" name="Google Shape;1192;p221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193" name="Google Shape;1193;p221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4" name="Google Shape;1194;p221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5" name="Google Shape;1195;p221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3">
  <p:cSld name="TITLE_AND_BODY_1_1_5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22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198" name="Google Shape;1198;p222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99" name="Google Shape;1199;p222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00" name="Google Shape;1200;p222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01" name="Google Shape;1201;p222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2" name="Google Shape;1202;p222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03" name="Google Shape;1203;p222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4" name="Google Shape;1204;p222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5" name="Google Shape;1205;p222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06" name="Google Shape;1206;p222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07" name="Google Shape;1207;p222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8" name="Google Shape;1208;p222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9" name="Google Shape;1209;p222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1">
  <p:cSld name="TITLE_4_1">
    <p:bg>
      <p:bgPr>
        <a:solidFill>
          <a:schemeClr val="dk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4274550" y="2274000"/>
            <a:ext cx="594900" cy="595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4">
  <p:cSld name="TITLE_AND_BODY_1_1_6"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223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12" name="Google Shape;1212;p223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3" name="Google Shape;1213;p223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14" name="Google Shape;1214;p223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215" name="Google Shape;1215;p223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6" name="Google Shape;1216;p223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17" name="Google Shape;1217;p223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8" name="Google Shape;1218;p223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9" name="Google Shape;1219;p223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20" name="Google Shape;1220;p223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21" name="Google Shape;1221;p223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2" name="Google Shape;1222;p223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3" name="Google Shape;1223;p223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5">
  <p:cSld name="TITLE_AND_BODY_1_1_7"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Google Shape;1225;p224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226" name="Google Shape;1226;p224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7" name="Google Shape;1227;p224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28" name="Google Shape;1228;p224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29" name="Google Shape;1229;p224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0" name="Google Shape;1230;p224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1" name="Google Shape;1231;p224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2" name="Google Shape;1232;p224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3" name="Google Shape;1233;p224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34" name="Google Shape;1234;p224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35" name="Google Shape;1235;p224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6" name="Google Shape;1236;p224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7" name="Google Shape;1237;p224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40" name="Google Shape;1240;p2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17500" lvl="1" marL="914400" rtl="0"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●"/>
              <a:defRPr/>
            </a:lvl8pPr>
            <a:lvl9pPr indent="-317500" lvl="8" marL="4114800" rtl="0">
              <a:spcBef>
                <a:spcPts val="400"/>
              </a:spcBef>
              <a:spcAft>
                <a:spcPts val="4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241" name="Google Shape;1241;p2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Slide (Red)" showMasterSp="0">
  <p:cSld name="Segue Slide (Red)">
    <p:bg>
      <p:bgPr>
        <a:solidFill>
          <a:schemeClr val="accent1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26"/>
          <p:cNvSpPr txBox="1"/>
          <p:nvPr>
            <p:ph type="ctrTitle"/>
          </p:nvPr>
        </p:nvSpPr>
        <p:spPr>
          <a:xfrm>
            <a:off x="285558" y="2119122"/>
            <a:ext cx="85665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900">
                <a:solidFill>
                  <a:schemeClr val="lt1"/>
                </a:solidFill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indent="0" lvl="5" marL="27940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indent="-12700" lvl="6" marL="57150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indent="0" lvl="7" marL="85090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indent="-12700" lvl="8" marL="1143000" marR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44" name="Google Shape;1244;p226"/>
          <p:cNvSpPr txBox="1"/>
          <p:nvPr>
            <p:ph idx="1" type="subTitle"/>
          </p:nvPr>
        </p:nvSpPr>
        <p:spPr>
          <a:xfrm>
            <a:off x="285558" y="2729344"/>
            <a:ext cx="8566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b="0" i="1" sz="2400">
                <a:solidFill>
                  <a:srgbClr val="EBEBEB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064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2pPr>
            <a:lvl3pPr indent="0" lvl="2" marL="8128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Noto Symbol"/>
              <a:buNone/>
              <a:defRPr/>
            </a:lvl3pPr>
            <a:lvl4pPr indent="0" lvl="3" marL="1219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4pPr>
            <a:lvl5pPr indent="-12700" lvl="4" marL="16383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5pPr>
            <a:lvl6pPr indent="-12700" lvl="5" marL="2044700" marR="0" rtl="0" algn="ctr">
              <a:spcBef>
                <a:spcPts val="4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6pPr>
            <a:lvl7pPr indent="-12700" lvl="6" marL="2451100" marR="0" rtl="0" algn="ctr">
              <a:spcBef>
                <a:spcPts val="4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7pPr>
            <a:lvl8pPr indent="-12700" lvl="7" marL="2857500" marR="0" rtl="0" algn="ctr">
              <a:spcBef>
                <a:spcPts val="400"/>
              </a:spcBef>
              <a:spcAft>
                <a:spcPts val="0"/>
              </a:spcAft>
              <a:buClr>
                <a:srgbClr val="ABABAB"/>
              </a:buClr>
              <a:buSzPts val="1400"/>
              <a:buFont typeface="Arial"/>
              <a:buNone/>
              <a:defRPr/>
            </a:lvl8pPr>
            <a:lvl9pPr indent="0" lvl="8" marL="3263900" marR="0" rtl="0" algn="ctr">
              <a:spcBef>
                <a:spcPts val="400"/>
              </a:spcBef>
              <a:spcAft>
                <a:spcPts val="400"/>
              </a:spcAft>
              <a:buClr>
                <a:srgbClr val="ABABAB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45" name="Google Shape;1245;p226"/>
          <p:cNvSpPr txBox="1"/>
          <p:nvPr>
            <p:ph idx="12" type="sldNum"/>
          </p:nvPr>
        </p:nvSpPr>
        <p:spPr>
          <a:xfrm>
            <a:off x="8536498" y="4846729"/>
            <a:ext cx="2802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0800" lIns="81625" spcFirstLastPara="1" rIns="81625" wrap="square" tIns="408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6" name="Google Shape;1246;p226"/>
          <p:cNvSpPr/>
          <p:nvPr/>
        </p:nvSpPr>
        <p:spPr>
          <a:xfrm>
            <a:off x="4336878" y="971449"/>
            <a:ext cx="469368" cy="469422"/>
          </a:xfrm>
          <a:custGeom>
            <a:rect b="b" l="l" r="r" t="t"/>
            <a:pathLst>
              <a:path extrusionOk="0" h="21600" w="21600">
                <a:moveTo>
                  <a:pt x="10787" y="20586"/>
                </a:moveTo>
                <a:cubicBezTo>
                  <a:pt x="9778" y="20586"/>
                  <a:pt x="8805" y="20433"/>
                  <a:pt x="7890" y="20150"/>
                </a:cubicBezTo>
                <a:cubicBezTo>
                  <a:pt x="8289" y="19500"/>
                  <a:pt x="8885" y="18434"/>
                  <a:pt x="9106" y="17584"/>
                </a:cubicBezTo>
                <a:cubicBezTo>
                  <a:pt x="9225" y="17126"/>
                  <a:pt x="9716" y="15258"/>
                  <a:pt x="9716" y="15258"/>
                </a:cubicBezTo>
                <a:cubicBezTo>
                  <a:pt x="10035" y="15866"/>
                  <a:pt x="10967" y="16382"/>
                  <a:pt x="11959" y="16382"/>
                </a:cubicBezTo>
                <a:cubicBezTo>
                  <a:pt x="14910" y="16382"/>
                  <a:pt x="17037" y="13667"/>
                  <a:pt x="17037" y="10295"/>
                </a:cubicBezTo>
                <a:cubicBezTo>
                  <a:pt x="17037" y="7062"/>
                  <a:pt x="14398" y="4643"/>
                  <a:pt x="11004" y="4643"/>
                </a:cubicBezTo>
                <a:cubicBezTo>
                  <a:pt x="6781" y="4643"/>
                  <a:pt x="4538" y="7478"/>
                  <a:pt x="4538" y="10565"/>
                </a:cubicBezTo>
                <a:cubicBezTo>
                  <a:pt x="4538" y="12000"/>
                  <a:pt x="5302" y="13787"/>
                  <a:pt x="6524" y="14356"/>
                </a:cubicBezTo>
                <a:cubicBezTo>
                  <a:pt x="6710" y="14442"/>
                  <a:pt x="6809" y="14404"/>
                  <a:pt x="6851" y="14225"/>
                </a:cubicBezTo>
                <a:cubicBezTo>
                  <a:pt x="6884" y="14089"/>
                  <a:pt x="7049" y="13424"/>
                  <a:pt x="7123" y="13115"/>
                </a:cubicBezTo>
                <a:cubicBezTo>
                  <a:pt x="7147" y="13016"/>
                  <a:pt x="7135" y="12931"/>
                  <a:pt x="7055" y="12834"/>
                </a:cubicBezTo>
                <a:cubicBezTo>
                  <a:pt x="6651" y="12344"/>
                  <a:pt x="6327" y="11442"/>
                  <a:pt x="6327" y="10601"/>
                </a:cubicBezTo>
                <a:cubicBezTo>
                  <a:pt x="6327" y="8443"/>
                  <a:pt x="7961" y="6354"/>
                  <a:pt x="10746" y="6354"/>
                </a:cubicBezTo>
                <a:cubicBezTo>
                  <a:pt x="13150" y="6354"/>
                  <a:pt x="14834" y="7993"/>
                  <a:pt x="14834" y="10336"/>
                </a:cubicBezTo>
                <a:cubicBezTo>
                  <a:pt x="14834" y="12983"/>
                  <a:pt x="13497" y="14817"/>
                  <a:pt x="11757" y="14817"/>
                </a:cubicBezTo>
                <a:cubicBezTo>
                  <a:pt x="10797" y="14817"/>
                  <a:pt x="10078" y="14023"/>
                  <a:pt x="10308" y="13049"/>
                </a:cubicBezTo>
                <a:cubicBezTo>
                  <a:pt x="10584" y="11885"/>
                  <a:pt x="11119" y="10630"/>
                  <a:pt x="11119" y="9790"/>
                </a:cubicBezTo>
                <a:cubicBezTo>
                  <a:pt x="11119" y="9039"/>
                  <a:pt x="10715" y="8412"/>
                  <a:pt x="9880" y="8412"/>
                </a:cubicBezTo>
                <a:cubicBezTo>
                  <a:pt x="8898" y="8412"/>
                  <a:pt x="8110" y="9428"/>
                  <a:pt x="8110" y="10788"/>
                </a:cubicBezTo>
                <a:cubicBezTo>
                  <a:pt x="8110" y="11655"/>
                  <a:pt x="8402" y="12241"/>
                  <a:pt x="8402" y="12241"/>
                </a:cubicBezTo>
                <a:cubicBezTo>
                  <a:pt x="8402" y="12241"/>
                  <a:pt x="7433" y="16342"/>
                  <a:pt x="7255" y="17106"/>
                </a:cubicBezTo>
                <a:cubicBezTo>
                  <a:pt x="7058" y="17951"/>
                  <a:pt x="7135" y="19139"/>
                  <a:pt x="7221" y="19913"/>
                </a:cubicBezTo>
                <a:cubicBezTo>
                  <a:pt x="3580" y="18487"/>
                  <a:pt x="1001" y="14946"/>
                  <a:pt x="1001" y="10800"/>
                </a:cubicBezTo>
                <a:cubicBezTo>
                  <a:pt x="1001" y="5395"/>
                  <a:pt x="5382" y="1014"/>
                  <a:pt x="10787" y="1014"/>
                </a:cubicBezTo>
                <a:cubicBezTo>
                  <a:pt x="16192" y="1014"/>
                  <a:pt x="20573" y="5395"/>
                  <a:pt x="20573" y="10800"/>
                </a:cubicBezTo>
                <a:cubicBezTo>
                  <a:pt x="20573" y="16205"/>
                  <a:pt x="16192" y="20586"/>
                  <a:pt x="10787" y="20586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05F"/>
              </a:buClr>
              <a:buSzPts val="5200"/>
              <a:buFont typeface="Montserrat"/>
              <a:buNone/>
              <a:defRPr b="0" i="0" sz="2800" u="none" cap="none" strike="noStrike">
                <a:solidFill>
                  <a:srgbClr val="47505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"/>
              <a:buNone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9" name="Google Shape;1249;p2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6">
  <p:cSld name="TITLE_AND_BODY_1_1_8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228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252" name="Google Shape;1252;p228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3" name="Google Shape;1253;p228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54" name="Google Shape;1254;p228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55" name="Google Shape;1255;p228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6" name="Google Shape;1256;p228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7" name="Google Shape;1257;p228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8" name="Google Shape;1258;p228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9" name="Google Shape;1259;p228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60" name="Google Shape;1260;p228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61" name="Google Shape;1261;p228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2" name="Google Shape;1262;p228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3" name="Google Shape;1263;p228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7">
  <p:cSld name="TITLE_AND_BODY_1_1_9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229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266" name="Google Shape;1266;p229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7" name="Google Shape;1267;p229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8" name="Google Shape;1268;p229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69" name="Google Shape;1269;p229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0" name="Google Shape;1270;p229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71" name="Google Shape;1271;p229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2" name="Google Shape;1272;p229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3" name="Google Shape;1273;p229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74" name="Google Shape;1274;p229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75" name="Google Shape;1275;p229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6" name="Google Shape;1276;p229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7" name="Google Shape;1277;p229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>
  <p:cSld name="Title, content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30"/>
          <p:cNvSpPr txBox="1"/>
          <p:nvPr>
            <p:ph idx="1" type="body"/>
          </p:nvPr>
        </p:nvSpPr>
        <p:spPr>
          <a:xfrm>
            <a:off x="458788" y="1428750"/>
            <a:ext cx="8229600" cy="29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0" name="Google Shape;1280;p230"/>
          <p:cNvSpPr txBox="1"/>
          <p:nvPr>
            <p:ph idx="2" type="body"/>
          </p:nvPr>
        </p:nvSpPr>
        <p:spPr>
          <a:xfrm>
            <a:off x="458788" y="402590"/>
            <a:ext cx="8228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Arial"/>
              <a:buNone/>
              <a:defRPr b="1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1" name="Google Shape;1281;p230"/>
          <p:cNvSpPr txBox="1"/>
          <p:nvPr>
            <p:ph idx="12" type="sldNum"/>
          </p:nvPr>
        </p:nvSpPr>
        <p:spPr>
          <a:xfrm>
            <a:off x="8470605" y="4673600"/>
            <a:ext cx="216300" cy="1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90000"/>
              </a:lnSpc>
              <a:spcBef>
                <a:spcPts val="0"/>
              </a:spcBef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2" name="Google Shape;1282;p230"/>
          <p:cNvSpPr txBox="1"/>
          <p:nvPr>
            <p:ph idx="11" type="ftr"/>
          </p:nvPr>
        </p:nvSpPr>
        <p:spPr>
          <a:xfrm>
            <a:off x="2558689" y="4674043"/>
            <a:ext cx="58707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AND_BODY_3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31"/>
          <p:cNvSpPr txBox="1"/>
          <p:nvPr>
            <p:ph idx="12" type="sldNum"/>
          </p:nvPr>
        </p:nvSpPr>
        <p:spPr>
          <a:xfrm>
            <a:off x="8654603" y="4881025"/>
            <a:ext cx="1107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1pPr>
            <a:lvl2pPr indent="0" lvl="1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2pPr>
            <a:lvl3pPr indent="0" lvl="2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3pPr>
            <a:lvl4pPr indent="0" lvl="3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4pPr>
            <a:lvl5pPr indent="0" lvl="4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5pPr>
            <a:lvl6pPr indent="0" lvl="5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6pPr>
            <a:lvl7pPr indent="0" lvl="6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7pPr>
            <a:lvl8pPr indent="0" lvl="7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8pPr>
            <a:lvl9pPr indent="0" lvl="8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B8B2A9"/>
              </a:buClr>
              <a:buSzPts val="600"/>
              <a:buFont typeface="Arial"/>
              <a:buNone/>
              <a:defRPr sz="600">
                <a:solidFill>
                  <a:srgbClr val="B8B2A9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 8">
  <p:cSld name="TITLE_AND_BODY_1_1_10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6" name="Google Shape;1286;p232"/>
          <p:cNvGrpSpPr/>
          <p:nvPr/>
        </p:nvGrpSpPr>
        <p:grpSpPr>
          <a:xfrm>
            <a:off x="-3450" y="4853399"/>
            <a:ext cx="9150900" cy="290101"/>
            <a:chOff x="-3450" y="4853399"/>
            <a:chExt cx="9150900" cy="290101"/>
          </a:xfrm>
        </p:grpSpPr>
        <p:sp>
          <p:nvSpPr>
            <p:cNvPr id="1287" name="Google Shape;1287;p232"/>
            <p:cNvSpPr/>
            <p:nvPr/>
          </p:nvSpPr>
          <p:spPr>
            <a:xfrm>
              <a:off x="0" y="4853400"/>
              <a:ext cx="9144000" cy="290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88" name="Google Shape;1288;p232"/>
            <p:cNvCxnSpPr/>
            <p:nvPr/>
          </p:nvCxnSpPr>
          <p:spPr>
            <a:xfrm>
              <a:off x="-3450" y="4853399"/>
              <a:ext cx="9150900" cy="30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89" name="Google Shape;1289;p232"/>
          <p:cNvGrpSpPr/>
          <p:nvPr/>
        </p:nvGrpSpPr>
        <p:grpSpPr>
          <a:xfrm>
            <a:off x="-1200" y="0"/>
            <a:ext cx="9146400" cy="546900"/>
            <a:chOff x="-1200" y="0"/>
            <a:chExt cx="9146400" cy="546900"/>
          </a:xfrm>
        </p:grpSpPr>
        <p:sp>
          <p:nvSpPr>
            <p:cNvPr id="1290" name="Google Shape;1290;p232"/>
            <p:cNvSpPr/>
            <p:nvPr/>
          </p:nvSpPr>
          <p:spPr>
            <a:xfrm>
              <a:off x="0" y="0"/>
              <a:ext cx="9144000" cy="537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1" name="Google Shape;1291;p232"/>
            <p:cNvCxnSpPr/>
            <p:nvPr/>
          </p:nvCxnSpPr>
          <p:spPr>
            <a:xfrm>
              <a:off x="-1200" y="537300"/>
              <a:ext cx="9146400" cy="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2" name="Google Shape;1292;p232"/>
          <p:cNvSpPr txBox="1"/>
          <p:nvPr>
            <p:ph idx="1" type="body"/>
          </p:nvPr>
        </p:nvSpPr>
        <p:spPr>
          <a:xfrm>
            <a:off x="428700" y="741825"/>
            <a:ext cx="8286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400"/>
              <a:buFont typeface="Helvetica Neue"/>
              <a:buChar char="●"/>
              <a:defRPr sz="18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○"/>
              <a:defRPr sz="16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Helvetica Neue"/>
              <a:buChar char="●"/>
              <a:defRPr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●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Helvetica Neue"/>
              <a:buChar char="○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 rtl="0">
              <a:spcBef>
                <a:spcPts val="0"/>
              </a:spcBef>
              <a:spcAft>
                <a:spcPts val="400"/>
              </a:spcAft>
              <a:buClr>
                <a:srgbClr val="4C4C4C"/>
              </a:buClr>
              <a:buSzPts val="1200"/>
              <a:buFont typeface="Helvetica Neue"/>
              <a:buChar char="🍭"/>
              <a:defRPr sz="1200">
                <a:solidFill>
                  <a:srgbClr val="4C4C4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3" name="Google Shape;1293;p232"/>
          <p:cNvSpPr txBox="1"/>
          <p:nvPr/>
        </p:nvSpPr>
        <p:spPr>
          <a:xfrm>
            <a:off x="428700" y="15950"/>
            <a:ext cx="82866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Font typeface="Helvetica Neue"/>
              <a:buNone/>
            </a:pPr>
            <a:r>
              <a:t/>
            </a:r>
            <a:endParaRPr b="1" i="0" sz="2800" u="none" cap="none" strike="noStrike">
              <a:solidFill>
                <a:srgbClr val="C6281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4" name="Google Shape;1294;p232"/>
          <p:cNvSpPr txBox="1"/>
          <p:nvPr/>
        </p:nvSpPr>
        <p:spPr>
          <a:xfrm>
            <a:off x="74725" y="4844300"/>
            <a:ext cx="17637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Proprietary and Confidential</a:t>
            </a:r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B7B7B7"/>
              </a:solidFill>
            </a:endParaRPr>
          </a:p>
        </p:txBody>
      </p:sp>
      <p:sp>
        <p:nvSpPr>
          <p:cNvPr id="1295" name="Google Shape;1295;p232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D081C"/>
              </a:buClr>
              <a:buSzPts val="3000"/>
              <a:buFont typeface="Helvetica Neue"/>
              <a:buNone/>
              <a:defRPr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2817"/>
              </a:buClr>
              <a:buSzPts val="2800"/>
              <a:buNone/>
              <a:defRPr sz="2800">
                <a:solidFill>
                  <a:srgbClr val="C62817"/>
                </a:solidFill>
              </a:defRPr>
            </a:lvl9pPr>
          </a:lstStyle>
          <a:p/>
        </p:txBody>
      </p:sp>
      <p:sp>
        <p:nvSpPr>
          <p:cNvPr id="1296" name="Google Shape;1296;p232"/>
          <p:cNvSpPr txBox="1"/>
          <p:nvPr/>
        </p:nvSpPr>
        <p:spPr>
          <a:xfrm>
            <a:off x="1838434" y="38859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7" name="Google Shape;1297;p232"/>
          <p:cNvSpPr txBox="1"/>
          <p:nvPr/>
        </p:nvSpPr>
        <p:spPr>
          <a:xfrm>
            <a:off x="1990834" y="4038355"/>
            <a:ext cx="54672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8938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8" name="Google Shape;1298;p232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2">
  <p:cSld name="TITLE_4_1_1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3741850" y="2313300"/>
            <a:ext cx="516600" cy="516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7" name="Google Shape;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3962" y="2493712"/>
            <a:ext cx="156075" cy="1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01" name="Google Shape;1301;p2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2" name="Google Shape;1302;p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word">
  <p:cSld name="TITLE_2_3_2_2">
    <p:bg>
      <p:bgPr>
        <a:solidFill>
          <a:srgbClr val="FF5B45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34"/>
          <p:cNvSpPr txBox="1"/>
          <p:nvPr>
            <p:ph type="title"/>
          </p:nvPr>
        </p:nvSpPr>
        <p:spPr>
          <a:xfrm>
            <a:off x="780000" y="1793718"/>
            <a:ext cx="7584000" cy="146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5" name="Google Shape;1305;p2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TITLE_5_2">
    <p:bg>
      <p:bgPr>
        <a:solidFill>
          <a:schemeClr val="lt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36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0" name="Google Shape;1310;p236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1" name="Google Shape;1311;p236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2" name="Google Shape;1312;p2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">
  <p:cSld name="TITLE_3_2">
    <p:bg>
      <p:bgPr>
        <a:solidFill>
          <a:srgbClr val="007CFF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37"/>
          <p:cNvSpPr txBox="1"/>
          <p:nvPr>
            <p:ph type="title"/>
          </p:nvPr>
        </p:nvSpPr>
        <p:spPr>
          <a:xfrm>
            <a:off x="983250" y="805650"/>
            <a:ext cx="71775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5" name="Google Shape;1315;p237"/>
          <p:cNvSpPr txBox="1"/>
          <p:nvPr>
            <p:ph idx="2" type="title"/>
          </p:nvPr>
        </p:nvSpPr>
        <p:spPr>
          <a:xfrm>
            <a:off x="1723775" y="3253850"/>
            <a:ext cx="56964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6" name="Google Shape;1316;p2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orient="horz" pos="2237">
          <p15:clr>
            <a:srgbClr val="FA7B17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 logo">
  <p:cSld name="TITLE_5">
    <p:bg>
      <p:bgPr>
        <a:solidFill>
          <a:schemeClr val="dk2"/>
        </a:solidFill>
      </p:bgPr>
    </p:bg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38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9" name="Google Shape;1319;p238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0" name="Google Shape;1320;p238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1" name="Google Shape;1321;p2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out logo">
  <p:cSld name="TITLE_5_1">
    <p:bg>
      <p:bgPr>
        <a:solidFill>
          <a:schemeClr val="dk2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39"/>
          <p:cNvSpPr txBox="1"/>
          <p:nvPr>
            <p:ph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4" name="Google Shape;1324;p239"/>
          <p:cNvSpPr txBox="1"/>
          <p:nvPr>
            <p:ph idx="2" type="title"/>
          </p:nvPr>
        </p:nvSpPr>
        <p:spPr>
          <a:xfrm>
            <a:off x="1143000" y="1220550"/>
            <a:ext cx="6858000" cy="2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5" name="Google Shape;1325;p2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">
    <p:bg>
      <p:bgPr>
        <a:solidFill>
          <a:schemeClr val="dk1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40"/>
          <p:cNvSpPr txBox="1"/>
          <p:nvPr>
            <p:ph type="title"/>
          </p:nvPr>
        </p:nvSpPr>
        <p:spPr>
          <a:xfrm>
            <a:off x="0" y="-511550"/>
            <a:ext cx="9144000" cy="60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6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8" name="Google Shape;1328;p2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1_1_1_3_1_1_1_2">
    <p:bg>
      <p:bgPr>
        <a:solidFill>
          <a:srgbClr val="FFF6EB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41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32600">
                <a:solidFill>
                  <a:srgbClr val="DAD4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1" name="Google Shape;1331;p2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_1">
    <p:bg>
      <p:bgPr>
        <a:solidFill>
          <a:schemeClr val="dk1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42"/>
          <p:cNvSpPr txBox="1"/>
          <p:nvPr>
            <p:ph type="title"/>
          </p:nvPr>
        </p:nvSpPr>
        <p:spPr>
          <a:xfrm>
            <a:off x="0" y="-511550"/>
            <a:ext cx="9144000" cy="60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75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4" name="Google Shape;1334;p2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3_1_1_1_1_1">
    <p:bg>
      <p:bgPr>
        <a:solidFill>
          <a:schemeClr val="dk1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43"/>
          <p:cNvSpPr txBox="1"/>
          <p:nvPr>
            <p:ph type="title"/>
          </p:nvPr>
        </p:nvSpPr>
        <p:spPr>
          <a:xfrm>
            <a:off x="0" y="647700"/>
            <a:ext cx="9144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90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7" name="Google Shape;1337;p243"/>
          <p:cNvSpPr txBox="1"/>
          <p:nvPr>
            <p:ph idx="2" type="title"/>
          </p:nvPr>
        </p:nvSpPr>
        <p:spPr>
          <a:xfrm>
            <a:off x="0" y="3105150"/>
            <a:ext cx="9144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i="1" sz="52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8" name="Google Shape;1338;p2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3">
  <p:cSld name="TITLE_4_1_1_1">
    <p:bg>
      <p:bgPr>
        <a:solidFill>
          <a:schemeClr val="dk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/>
        </p:nvSpPr>
        <p:spPr>
          <a:xfrm>
            <a:off x="3741850" y="2313300"/>
            <a:ext cx="516600" cy="516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closing slide">
  <p:cSld name="TITLE_4">
    <p:bg>
      <p:bgPr>
        <a:solidFill>
          <a:schemeClr val="dk2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44"/>
          <p:cNvSpPr/>
          <p:nvPr/>
        </p:nvSpPr>
        <p:spPr>
          <a:xfrm>
            <a:off x="4274550" y="2274000"/>
            <a:ext cx="594900" cy="595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7FB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1" name="Google Shape;1341;p244"/>
          <p:cNvSpPr txBox="1"/>
          <p:nvPr>
            <p:ph type="title"/>
          </p:nvPr>
        </p:nvSpPr>
        <p:spPr>
          <a:xfrm>
            <a:off x="3313050" y="4798250"/>
            <a:ext cx="25179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7FB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2" name="Google Shape;1342;p2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1">
  <p:cSld name="TITLE_4_1">
    <p:bg>
      <p:bgPr>
        <a:solidFill>
          <a:schemeClr val="dk2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45"/>
          <p:cNvSpPr/>
          <p:nvPr/>
        </p:nvSpPr>
        <p:spPr>
          <a:xfrm>
            <a:off x="4274550" y="2274000"/>
            <a:ext cx="594900" cy="595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5" name="Google Shape;1345;p2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2">
  <p:cSld name="TITLE_4_1_1">
    <p:bg>
      <p:bgPr>
        <a:solidFill>
          <a:schemeClr val="dk2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46"/>
          <p:cNvSpPr/>
          <p:nvPr/>
        </p:nvSpPr>
        <p:spPr>
          <a:xfrm>
            <a:off x="3741850" y="2313300"/>
            <a:ext cx="516600" cy="516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8" name="Google Shape;1348;p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3962" y="2493712"/>
            <a:ext cx="156075" cy="1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slide 3">
  <p:cSld name="TITLE_4_1_1_1">
    <p:bg>
      <p:bgPr>
        <a:solidFill>
          <a:schemeClr val="dk2"/>
        </a:solidFill>
      </p:bgPr>
    </p:bg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47"/>
          <p:cNvSpPr/>
          <p:nvPr/>
        </p:nvSpPr>
        <p:spPr>
          <a:xfrm>
            <a:off x="3741850" y="2313300"/>
            <a:ext cx="516600" cy="5169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CFFFC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2" name="Google Shape;1352;p2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3">
    <p:bg>
      <p:bgPr>
        <a:solidFill>
          <a:schemeClr val="lt1"/>
        </a:solidFill>
      </p:bgPr>
    </p:bg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48"/>
          <p:cNvSpPr txBox="1"/>
          <p:nvPr>
            <p:ph type="title"/>
          </p:nvPr>
        </p:nvSpPr>
        <p:spPr>
          <a:xfrm>
            <a:off x="983250" y="805650"/>
            <a:ext cx="71775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5" name="Google Shape;1355;p248"/>
          <p:cNvSpPr txBox="1"/>
          <p:nvPr>
            <p:ph idx="2" type="title"/>
          </p:nvPr>
        </p:nvSpPr>
        <p:spPr>
          <a:xfrm>
            <a:off x="1723775" y="3253850"/>
            <a:ext cx="56964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6" name="Google Shape;1356;p2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orient="horz" pos="2237">
          <p15:clr>
            <a:srgbClr val="FA7B17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3_1">
    <p:bg>
      <p:bgPr>
        <a:solidFill>
          <a:schemeClr val="accent4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49"/>
          <p:cNvSpPr txBox="1"/>
          <p:nvPr>
            <p:ph type="title"/>
          </p:nvPr>
        </p:nvSpPr>
        <p:spPr>
          <a:xfrm>
            <a:off x="813000" y="1315175"/>
            <a:ext cx="75180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9" name="Google Shape;1359;p249"/>
          <p:cNvSpPr txBox="1"/>
          <p:nvPr>
            <p:ph idx="2" type="title"/>
          </p:nvPr>
        </p:nvSpPr>
        <p:spPr>
          <a:xfrm>
            <a:off x="2616600" y="4277950"/>
            <a:ext cx="3910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0" name="Google Shape;1360;p2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3_1_1">
    <p:bg>
      <p:bgPr>
        <a:solidFill>
          <a:schemeClr val="accent4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50"/>
          <p:cNvSpPr txBox="1"/>
          <p:nvPr>
            <p:ph type="title"/>
          </p:nvPr>
        </p:nvSpPr>
        <p:spPr>
          <a:xfrm>
            <a:off x="2616600" y="4277950"/>
            <a:ext cx="3910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3" name="Google Shape;1363;p250"/>
          <p:cNvSpPr txBox="1"/>
          <p:nvPr>
            <p:ph idx="2" type="title"/>
          </p:nvPr>
        </p:nvSpPr>
        <p:spPr>
          <a:xfrm>
            <a:off x="1142450" y="1210400"/>
            <a:ext cx="68586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5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4" name="Google Shape;1364;p2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">
  <p:cSld name="TITLE_2_4_2">
    <p:bg>
      <p:bgPr>
        <a:solidFill>
          <a:schemeClr val="dk1"/>
        </a:solidFill>
      </p:bgPr>
    </p:bg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251"/>
          <p:cNvSpPr txBox="1"/>
          <p:nvPr>
            <p:ph type="title"/>
          </p:nvPr>
        </p:nvSpPr>
        <p:spPr>
          <a:xfrm>
            <a:off x="2848775" y="365525"/>
            <a:ext cx="3446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7" name="Google Shape;1367;p2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4_1_3_2">
    <p:bg>
      <p:bgPr>
        <a:solidFill>
          <a:schemeClr val="accent3"/>
        </a:solidFill>
      </p:bgPr>
    </p:bg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252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0" name="Google Shape;1370;p2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 logo">
  <p:cSld name="TITLE_2_4_1_3_1">
    <p:bg>
      <p:bgPr>
        <a:solidFill>
          <a:schemeClr val="dk2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53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3" name="Google Shape;1373;p253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4" name="Google Shape;1374;p253"/>
          <p:cNvSpPr txBox="1"/>
          <p:nvPr>
            <p:ph idx="2"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5" name="Google Shape;1375;p2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3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983250" y="805650"/>
            <a:ext cx="71775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2" type="title"/>
          </p:nvPr>
        </p:nvSpPr>
        <p:spPr>
          <a:xfrm>
            <a:off x="1723775" y="3253850"/>
            <a:ext cx="56964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orient="horz" pos="2237">
          <p15:clr>
            <a:srgbClr val="FA7B17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Palette">
  <p:cSld name="TITLE_2_2_6_1_2_1">
    <p:bg>
      <p:bgPr>
        <a:solidFill>
          <a:srgbClr val="000000"/>
        </a:soli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54"/>
          <p:cNvSpPr txBox="1"/>
          <p:nvPr>
            <p:ph type="title"/>
          </p:nvPr>
        </p:nvSpPr>
        <p:spPr>
          <a:xfrm>
            <a:off x="2905925" y="365525"/>
            <a:ext cx="33321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8" name="Google Shape;1378;p2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4_1_3_1_2_3">
    <p:bg>
      <p:bgPr>
        <a:solidFill>
          <a:srgbClr val="FF5B45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55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1" name="Google Shape;1381;p2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4_1_3_1_2_2_1">
    <p:bg>
      <p:bgPr>
        <a:solidFill>
          <a:srgbClr val="FF5B45"/>
        </a:solidFill>
      </p:bgPr>
    </p:bg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56"/>
          <p:cNvSpPr txBox="1"/>
          <p:nvPr>
            <p:ph type="title"/>
          </p:nvPr>
        </p:nvSpPr>
        <p:spPr>
          <a:xfrm>
            <a:off x="263250" y="572250"/>
            <a:ext cx="4050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4" name="Google Shape;1384;p256"/>
          <p:cNvSpPr txBox="1"/>
          <p:nvPr>
            <p:ph idx="2" type="title"/>
          </p:nvPr>
        </p:nvSpPr>
        <p:spPr>
          <a:xfrm>
            <a:off x="4835300" y="572250"/>
            <a:ext cx="4050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5" name="Google Shape;1385;p2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out logo">
  <p:cSld name="TITLE_2_4_1_3_1_2_1">
    <p:bg>
      <p:bgPr>
        <a:solidFill>
          <a:schemeClr val="dk2"/>
        </a:solidFill>
      </p:bgPr>
    </p:bg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257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8" name="Google Shape;1388;p257"/>
          <p:cNvSpPr txBox="1"/>
          <p:nvPr>
            <p:ph idx="2"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9" name="Google Shape;1389;p2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">
  <p:cSld name="TITLE_2_4_1_3_1_1">
    <p:bg>
      <p:bgPr>
        <a:solidFill>
          <a:schemeClr val="accent1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58"/>
          <p:cNvSpPr txBox="1"/>
          <p:nvPr>
            <p:ph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2" name="Google Shape;1392;p258"/>
          <p:cNvSpPr txBox="1"/>
          <p:nvPr>
            <p:ph idx="2"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3" name="Google Shape;1393;p2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">
  <p:cSld name="TITLE_2_4_1_3_1_1_1">
    <p:bg>
      <p:bgPr>
        <a:solidFill>
          <a:schemeClr val="accent1"/>
        </a:solidFill>
      </p:bgPr>
    </p:bg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59"/>
          <p:cNvSpPr txBox="1"/>
          <p:nvPr>
            <p:ph type="title"/>
          </p:nvPr>
        </p:nvSpPr>
        <p:spPr>
          <a:xfrm>
            <a:off x="1143000" y="36762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6" name="Google Shape;1396;p259"/>
          <p:cNvSpPr txBox="1"/>
          <p:nvPr>
            <p:ph idx="2" type="title"/>
          </p:nvPr>
        </p:nvSpPr>
        <p:spPr>
          <a:xfrm>
            <a:off x="1143000" y="3063200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97" name="Google Shape;1397;p2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">
  <p:cSld name="TITLE_2_4_1_2">
    <p:bg>
      <p:bgPr>
        <a:solidFill>
          <a:schemeClr val="accent3"/>
        </a:solidFill>
      </p:bgPr>
    </p:bg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60"/>
          <p:cNvSpPr txBox="1"/>
          <p:nvPr>
            <p:ph type="title"/>
          </p:nvPr>
        </p:nvSpPr>
        <p:spPr>
          <a:xfrm>
            <a:off x="1143000" y="1143000"/>
            <a:ext cx="28572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0" name="Google Shape;1400;p260"/>
          <p:cNvSpPr txBox="1"/>
          <p:nvPr>
            <p:ph idx="2" type="title"/>
          </p:nvPr>
        </p:nvSpPr>
        <p:spPr>
          <a:xfrm>
            <a:off x="5143400" y="1143000"/>
            <a:ext cx="28572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1" name="Google Shape;1401;p260"/>
          <p:cNvSpPr txBox="1"/>
          <p:nvPr>
            <p:ph idx="3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2" name="Google Shape;1402;p260"/>
          <p:cNvSpPr txBox="1"/>
          <p:nvPr>
            <p:ph idx="4" type="title"/>
          </p:nvPr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3" name="Google Shape;1403;p2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ue">
  <p:cSld name="TITLE_2_4_1_1">
    <p:bg>
      <p:bgPr>
        <a:solidFill>
          <a:srgbClr val="D7EDFF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">
  <p:cSld name="TITLE_2_3">
    <p:bg>
      <p:bgPr>
        <a:solidFill>
          <a:schemeClr val="accent3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62"/>
          <p:cNvSpPr txBox="1"/>
          <p:nvPr>
            <p:ph type="title"/>
          </p:nvPr>
        </p:nvSpPr>
        <p:spPr>
          <a:xfrm>
            <a:off x="780000" y="1463050"/>
            <a:ext cx="75840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8" name="Google Shape;1408;p262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09" name="Google Shape;1409;p2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2">
    <p:bg>
      <p:bgPr>
        <a:solidFill>
          <a:srgbClr val="FFF6EB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63"/>
          <p:cNvSpPr txBox="1"/>
          <p:nvPr>
            <p:ph type="title"/>
          </p:nvPr>
        </p:nvSpPr>
        <p:spPr>
          <a:xfrm>
            <a:off x="780000" y="1793718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2" name="Google Shape;1412;p2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3_1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813000" y="1315175"/>
            <a:ext cx="75180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2" type="title"/>
          </p:nvPr>
        </p:nvSpPr>
        <p:spPr>
          <a:xfrm>
            <a:off x="2616600" y="4277950"/>
            <a:ext cx="3910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word over video 1">
  <p:cSld name="TITLE_2_3_2_2_1_2">
    <p:bg>
      <p:bgPr>
        <a:solidFill>
          <a:srgbClr val="000000"/>
        </a:solidFill>
      </p:bgPr>
    </p:bg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64"/>
          <p:cNvSpPr txBox="1"/>
          <p:nvPr>
            <p:ph type="title"/>
          </p:nvPr>
        </p:nvSpPr>
        <p:spPr>
          <a:xfrm>
            <a:off x="780000" y="1793718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5" name="Google Shape;1415;p2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over video">
  <p:cSld name="TITLE_2_3_2_2_1_1">
    <p:bg>
      <p:bgPr>
        <a:solidFill>
          <a:srgbClr val="000000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265"/>
          <p:cNvSpPr txBox="1"/>
          <p:nvPr>
            <p:ph type="title"/>
          </p:nvPr>
        </p:nvSpPr>
        <p:spPr>
          <a:xfrm>
            <a:off x="780000" y="1839900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8" name="Google Shape;1418;p2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1">
    <p:bg>
      <p:bgPr>
        <a:solidFill>
          <a:schemeClr val="accent3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66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1" name="Google Shape;1421;p266"/>
          <p:cNvSpPr txBox="1"/>
          <p:nvPr>
            <p:ph idx="2" type="title"/>
          </p:nvPr>
        </p:nvSpPr>
        <p:spPr>
          <a:xfrm>
            <a:off x="1946675" y="3389750"/>
            <a:ext cx="5250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2" name="Google Shape;1422;p2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1_2">
    <p:bg>
      <p:bgPr>
        <a:solidFill>
          <a:schemeClr val="accent3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67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5" name="Google Shape;1425;p267"/>
          <p:cNvSpPr txBox="1"/>
          <p:nvPr>
            <p:ph idx="2" type="title"/>
          </p:nvPr>
        </p:nvSpPr>
        <p:spPr>
          <a:xfrm>
            <a:off x="1714000" y="338975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6" name="Google Shape;1426;p2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(longer)">
  <p:cSld name="TITLE_2_3_1">
    <p:bg>
      <p:bgPr>
        <a:solidFill>
          <a:schemeClr val="accent1"/>
        </a:solidFill>
      </p:bgPr>
    </p:bg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268"/>
          <p:cNvSpPr txBox="1"/>
          <p:nvPr>
            <p:ph type="title"/>
          </p:nvPr>
        </p:nvSpPr>
        <p:spPr>
          <a:xfrm>
            <a:off x="780000" y="1545150"/>
            <a:ext cx="75840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9" name="Google Shape;1429;p2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 iteams">
  <p:cSld name="TITLE_2_2">
    <p:bg>
      <p:bgPr>
        <a:solidFill>
          <a:schemeClr val="accent2"/>
        </a:solidFill>
      </p:bgPr>
    </p:bg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69"/>
          <p:cNvSpPr txBox="1"/>
          <p:nvPr>
            <p:ph type="title"/>
          </p:nvPr>
        </p:nvSpPr>
        <p:spPr>
          <a:xfrm>
            <a:off x="349273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2" name="Google Shape;1432;p269"/>
          <p:cNvSpPr txBox="1"/>
          <p:nvPr>
            <p:ph idx="2" type="title"/>
          </p:nvPr>
        </p:nvSpPr>
        <p:spPr>
          <a:xfrm>
            <a:off x="64476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3" name="Google Shape;1433;p269"/>
          <p:cNvSpPr txBox="1"/>
          <p:nvPr>
            <p:ph idx="3" type="title"/>
          </p:nvPr>
        </p:nvSpPr>
        <p:spPr>
          <a:xfrm>
            <a:off x="634071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4" name="Google Shape;1434;p269"/>
          <p:cNvSpPr txBox="1"/>
          <p:nvPr>
            <p:ph idx="4" type="title"/>
          </p:nvPr>
        </p:nvSpPr>
        <p:spPr>
          <a:xfrm>
            <a:off x="349273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5" name="Google Shape;1435;p269"/>
          <p:cNvSpPr txBox="1"/>
          <p:nvPr>
            <p:ph idx="5" type="title"/>
          </p:nvPr>
        </p:nvSpPr>
        <p:spPr>
          <a:xfrm>
            <a:off x="64476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6" name="Google Shape;1436;p269"/>
          <p:cNvSpPr txBox="1"/>
          <p:nvPr>
            <p:ph idx="6" type="title"/>
          </p:nvPr>
        </p:nvSpPr>
        <p:spPr>
          <a:xfrm>
            <a:off x="634071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7" name="Google Shape;1437;p269"/>
          <p:cNvSpPr txBox="1"/>
          <p:nvPr>
            <p:ph idx="7" type="title"/>
          </p:nvPr>
        </p:nvSpPr>
        <p:spPr>
          <a:xfrm>
            <a:off x="2915550" y="365525"/>
            <a:ext cx="3312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8" name="Google Shape;1438;p2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 6">
  <p:cSld name="TITLE_2_2_6_1">
    <p:bg>
      <p:bgPr>
        <a:solidFill>
          <a:srgbClr val="FFF8FA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70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1" name="Google Shape;1441;p270"/>
          <p:cNvSpPr txBox="1"/>
          <p:nvPr>
            <p:ph idx="2" type="title"/>
          </p:nvPr>
        </p:nvSpPr>
        <p:spPr>
          <a:xfrm>
            <a:off x="570894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2" name="Google Shape;1442;p270"/>
          <p:cNvSpPr txBox="1"/>
          <p:nvPr>
            <p:ph idx="3" type="title"/>
          </p:nvPr>
        </p:nvSpPr>
        <p:spPr>
          <a:xfrm>
            <a:off x="3420825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3" name="Google Shape;1443;p270"/>
          <p:cNvSpPr txBox="1"/>
          <p:nvPr>
            <p:ph idx="4" type="title"/>
          </p:nvPr>
        </p:nvSpPr>
        <p:spPr>
          <a:xfrm>
            <a:off x="6266844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4" name="Google Shape;1444;p270"/>
          <p:cNvSpPr txBox="1"/>
          <p:nvPr>
            <p:ph idx="5" type="title"/>
          </p:nvPr>
        </p:nvSpPr>
        <p:spPr>
          <a:xfrm>
            <a:off x="579069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5" name="Google Shape;1445;p270"/>
          <p:cNvSpPr txBox="1"/>
          <p:nvPr>
            <p:ph idx="6" type="title"/>
          </p:nvPr>
        </p:nvSpPr>
        <p:spPr>
          <a:xfrm>
            <a:off x="3420825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6" name="Google Shape;1446;p270"/>
          <p:cNvSpPr txBox="1"/>
          <p:nvPr>
            <p:ph idx="7" type="title"/>
          </p:nvPr>
        </p:nvSpPr>
        <p:spPr>
          <a:xfrm>
            <a:off x="6266844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7" name="Google Shape;1447;p2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2">
  <p:cSld name="TITLE_2_2_6_1_3">
    <p:bg>
      <p:bgPr>
        <a:solidFill>
          <a:srgbClr val="FFF8FA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271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0" name="Google Shape;1450;p271"/>
          <p:cNvSpPr txBox="1"/>
          <p:nvPr>
            <p:ph idx="2" type="title"/>
          </p:nvPr>
        </p:nvSpPr>
        <p:spPr>
          <a:xfrm>
            <a:off x="1142527" y="1867557"/>
            <a:ext cx="2857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1" name="Google Shape;1451;p271"/>
          <p:cNvSpPr txBox="1"/>
          <p:nvPr>
            <p:ph idx="3" type="title"/>
          </p:nvPr>
        </p:nvSpPr>
        <p:spPr>
          <a:xfrm>
            <a:off x="5143027" y="1867557"/>
            <a:ext cx="2857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2" name="Google Shape;1452;p2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2">
  <p:cSld name="TITLE_2_2_6_1_3_1">
    <p:bg>
      <p:bgPr>
        <a:solidFill>
          <a:srgbClr val="FFF8FA"/>
        </a:solidFill>
      </p:bgPr>
    </p:bg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272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5" name="Google Shape;1455;p272"/>
          <p:cNvSpPr txBox="1"/>
          <p:nvPr>
            <p:ph idx="2" type="title"/>
          </p:nvPr>
        </p:nvSpPr>
        <p:spPr>
          <a:xfrm>
            <a:off x="1142525" y="1144098"/>
            <a:ext cx="2857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6" name="Google Shape;1456;p272"/>
          <p:cNvSpPr txBox="1"/>
          <p:nvPr>
            <p:ph idx="3" type="title"/>
          </p:nvPr>
        </p:nvSpPr>
        <p:spPr>
          <a:xfrm>
            <a:off x="5143025" y="1143948"/>
            <a:ext cx="2857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7" name="Google Shape;1457;p2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3">
  <p:cSld name="TITLE_2_2_6_1_4">
    <p:bg>
      <p:bgPr>
        <a:solidFill>
          <a:srgbClr val="FFF8FA"/>
        </a:solidFill>
      </p:bgPr>
    </p:bg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273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0" name="Google Shape;1460;p273"/>
          <p:cNvSpPr txBox="1"/>
          <p:nvPr>
            <p:ph idx="2" type="title"/>
          </p:nvPr>
        </p:nvSpPr>
        <p:spPr>
          <a:xfrm>
            <a:off x="570900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1" name="Google Shape;1461;p273"/>
          <p:cNvSpPr txBox="1"/>
          <p:nvPr>
            <p:ph idx="3" type="title"/>
          </p:nvPr>
        </p:nvSpPr>
        <p:spPr>
          <a:xfrm>
            <a:off x="3420831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2" name="Google Shape;1462;p273"/>
          <p:cNvSpPr txBox="1"/>
          <p:nvPr>
            <p:ph idx="4" type="title"/>
          </p:nvPr>
        </p:nvSpPr>
        <p:spPr>
          <a:xfrm>
            <a:off x="6266850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3" name="Google Shape;1463;p2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3_1_1">
    <p:bg>
      <p:bgPr>
        <a:solidFill>
          <a:schemeClr val="accent4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2616600" y="4277950"/>
            <a:ext cx="39108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title"/>
          </p:nvPr>
        </p:nvSpPr>
        <p:spPr>
          <a:xfrm>
            <a:off x="1142450" y="1210400"/>
            <a:ext cx="68586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i="1" sz="25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9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3">
  <p:cSld name="TITLE_2_2_6_1_4_1">
    <p:bg>
      <p:bgPr>
        <a:solidFill>
          <a:srgbClr val="FFF8FA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74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6" name="Google Shape;1466;p274"/>
          <p:cNvSpPr txBox="1"/>
          <p:nvPr>
            <p:ph idx="2" type="title"/>
          </p:nvPr>
        </p:nvSpPr>
        <p:spPr>
          <a:xfrm>
            <a:off x="570900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7" name="Google Shape;1467;p274"/>
          <p:cNvSpPr txBox="1"/>
          <p:nvPr>
            <p:ph idx="3" type="title"/>
          </p:nvPr>
        </p:nvSpPr>
        <p:spPr>
          <a:xfrm>
            <a:off x="3420831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8" name="Google Shape;1468;p274"/>
          <p:cNvSpPr txBox="1"/>
          <p:nvPr>
            <p:ph idx="4" type="title"/>
          </p:nvPr>
        </p:nvSpPr>
        <p:spPr>
          <a:xfrm>
            <a:off x="6266850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9" name="Google Shape;1469;p2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2_2_5">
    <p:bg>
      <p:bgPr>
        <a:solidFill>
          <a:schemeClr val="accent2"/>
        </a:solidFill>
      </p:bgPr>
    </p:bg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275"/>
          <p:cNvSpPr txBox="1"/>
          <p:nvPr>
            <p:ph type="title"/>
          </p:nvPr>
        </p:nvSpPr>
        <p:spPr>
          <a:xfrm>
            <a:off x="2583600" y="938225"/>
            <a:ext cx="39768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2" name="Google Shape;1472;p275"/>
          <p:cNvSpPr txBox="1"/>
          <p:nvPr>
            <p:ph idx="2" type="title"/>
          </p:nvPr>
        </p:nvSpPr>
        <p:spPr>
          <a:xfrm>
            <a:off x="2848775" y="365525"/>
            <a:ext cx="3446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3" name="Google Shape;1473;p2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641">
          <p15:clr>
            <a:srgbClr val="FA7B17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5 iteams">
  <p:cSld name="TITLE_2_2_4">
    <p:bg>
      <p:bgPr>
        <a:solidFill>
          <a:schemeClr val="accent2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76"/>
          <p:cNvSpPr txBox="1"/>
          <p:nvPr>
            <p:ph type="title"/>
          </p:nvPr>
        </p:nvSpPr>
        <p:spPr>
          <a:xfrm>
            <a:off x="349273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6" name="Google Shape;1476;p276"/>
          <p:cNvSpPr txBox="1"/>
          <p:nvPr>
            <p:ph idx="2" type="title"/>
          </p:nvPr>
        </p:nvSpPr>
        <p:spPr>
          <a:xfrm>
            <a:off x="64476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7" name="Google Shape;1477;p276"/>
          <p:cNvSpPr txBox="1"/>
          <p:nvPr>
            <p:ph idx="3" type="title"/>
          </p:nvPr>
        </p:nvSpPr>
        <p:spPr>
          <a:xfrm>
            <a:off x="634071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8" name="Google Shape;1478;p276"/>
          <p:cNvSpPr txBox="1"/>
          <p:nvPr>
            <p:ph idx="4" type="title"/>
          </p:nvPr>
        </p:nvSpPr>
        <p:spPr>
          <a:xfrm>
            <a:off x="206936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9" name="Google Shape;1479;p276"/>
          <p:cNvSpPr txBox="1"/>
          <p:nvPr>
            <p:ph idx="5" type="title"/>
          </p:nvPr>
        </p:nvSpPr>
        <p:spPr>
          <a:xfrm>
            <a:off x="491851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0" name="Google Shape;1480;p276"/>
          <p:cNvSpPr txBox="1"/>
          <p:nvPr>
            <p:ph idx="6" type="title"/>
          </p:nvPr>
        </p:nvSpPr>
        <p:spPr>
          <a:xfrm>
            <a:off x="2705900" y="365525"/>
            <a:ext cx="3732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1" name="Google Shape;1481;p2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pos="1983">
          <p15:clr>
            <a:srgbClr val="FA7B17"/>
          </p15:clr>
        </p15:guide>
        <p15:guide id="8" pos="3777">
          <p15:clr>
            <a:srgbClr val="FA7B17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4 iteams">
  <p:cSld name="TITLE_2_2_3">
    <p:bg>
      <p:bgPr>
        <a:solidFill>
          <a:schemeClr val="accent2"/>
        </a:solidFill>
      </p:bgPr>
    </p:bg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77"/>
          <p:cNvSpPr txBox="1"/>
          <p:nvPr>
            <p:ph type="title"/>
          </p:nvPr>
        </p:nvSpPr>
        <p:spPr>
          <a:xfrm>
            <a:off x="149248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4" name="Google Shape;1484;p277"/>
          <p:cNvSpPr txBox="1"/>
          <p:nvPr>
            <p:ph idx="2" type="title"/>
          </p:nvPr>
        </p:nvSpPr>
        <p:spPr>
          <a:xfrm>
            <a:off x="549298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5" name="Google Shape;1485;p277"/>
          <p:cNvSpPr txBox="1"/>
          <p:nvPr>
            <p:ph idx="3" type="title"/>
          </p:nvPr>
        </p:nvSpPr>
        <p:spPr>
          <a:xfrm>
            <a:off x="149248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6" name="Google Shape;1486;p277"/>
          <p:cNvSpPr txBox="1"/>
          <p:nvPr>
            <p:ph idx="4" type="title"/>
          </p:nvPr>
        </p:nvSpPr>
        <p:spPr>
          <a:xfrm>
            <a:off x="549298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7" name="Google Shape;1487;p277"/>
          <p:cNvSpPr txBox="1"/>
          <p:nvPr>
            <p:ph idx="5" type="title"/>
          </p:nvPr>
        </p:nvSpPr>
        <p:spPr>
          <a:xfrm>
            <a:off x="2772575" y="365525"/>
            <a:ext cx="3598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8" name="Google Shape;1488;p2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482">
          <p15:clr>
            <a:srgbClr val="FA7B17"/>
          </p15:clr>
        </p15:guide>
        <p15:guide id="5" pos="1619">
          <p15:clr>
            <a:srgbClr val="FA7B17"/>
          </p15:clr>
        </p15:guide>
        <p15:guide id="6" pos="4139">
          <p15:clr>
            <a:srgbClr val="FA7B17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iteams">
  <p:cSld name="TITLE_2_2_2">
    <p:bg>
      <p:bgPr>
        <a:solidFill>
          <a:schemeClr val="accent2"/>
        </a:solidFill>
      </p:bgPr>
    </p:bg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78"/>
          <p:cNvSpPr txBox="1"/>
          <p:nvPr>
            <p:ph type="title"/>
          </p:nvPr>
        </p:nvSpPr>
        <p:spPr>
          <a:xfrm>
            <a:off x="149248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1" name="Google Shape;1491;p278"/>
          <p:cNvSpPr txBox="1"/>
          <p:nvPr>
            <p:ph idx="2" type="title"/>
          </p:nvPr>
        </p:nvSpPr>
        <p:spPr>
          <a:xfrm>
            <a:off x="549298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2" name="Google Shape;1492;p278"/>
          <p:cNvSpPr txBox="1"/>
          <p:nvPr>
            <p:ph idx="3" type="title"/>
          </p:nvPr>
        </p:nvSpPr>
        <p:spPr>
          <a:xfrm>
            <a:off x="2896400" y="365525"/>
            <a:ext cx="3351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3" name="Google Shape;1493;p2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619">
          <p15:clr>
            <a:srgbClr val="FA7B17"/>
          </p15:clr>
        </p15:guide>
        <p15:guide id="6" pos="4139">
          <p15:clr>
            <a:srgbClr val="FA7B17"/>
          </p15:clr>
        </p15:guide>
        <p15:guide id="7" orient="horz" pos="1285">
          <p15:clr>
            <a:srgbClr val="FA7B17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3 iteams">
  <p:cSld name="TITLE_2_2_2_1">
    <p:bg>
      <p:bgPr>
        <a:solidFill>
          <a:schemeClr val="accent2"/>
        </a:soli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79"/>
          <p:cNvSpPr txBox="1"/>
          <p:nvPr>
            <p:ph type="title"/>
          </p:nvPr>
        </p:nvSpPr>
        <p:spPr>
          <a:xfrm>
            <a:off x="59713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6" name="Google Shape;1496;p279"/>
          <p:cNvSpPr txBox="1"/>
          <p:nvPr>
            <p:ph idx="2" type="title"/>
          </p:nvPr>
        </p:nvSpPr>
        <p:spPr>
          <a:xfrm>
            <a:off x="639073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7" name="Google Shape;1497;p279"/>
          <p:cNvSpPr txBox="1"/>
          <p:nvPr>
            <p:ph idx="3" type="title"/>
          </p:nvPr>
        </p:nvSpPr>
        <p:spPr>
          <a:xfrm>
            <a:off x="3493950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8" name="Google Shape;1498;p279"/>
          <p:cNvSpPr txBox="1"/>
          <p:nvPr>
            <p:ph idx="4" type="title"/>
          </p:nvPr>
        </p:nvSpPr>
        <p:spPr>
          <a:xfrm>
            <a:off x="3001175" y="365525"/>
            <a:ext cx="3141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9" name="Google Shape;1499;p2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705">
          <p15:clr>
            <a:srgbClr val="FA7B17"/>
          </p15:clr>
        </p15:guide>
        <p15:guide id="11" orient="horz" pos="1285">
          <p15:clr>
            <a:srgbClr val="FA7B17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">
    <p:bg>
      <p:bgPr>
        <a:solidFill>
          <a:schemeClr val="lt2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80"/>
          <p:cNvSpPr txBox="1"/>
          <p:nvPr>
            <p:ph type="title"/>
          </p:nvPr>
        </p:nvSpPr>
        <p:spPr>
          <a:xfrm>
            <a:off x="597138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2" name="Google Shape;1502;p280"/>
          <p:cNvSpPr txBox="1"/>
          <p:nvPr>
            <p:ph idx="2" type="title"/>
          </p:nvPr>
        </p:nvSpPr>
        <p:spPr>
          <a:xfrm>
            <a:off x="6390738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3" name="Google Shape;1503;p280"/>
          <p:cNvSpPr txBox="1"/>
          <p:nvPr>
            <p:ph idx="3" type="title"/>
          </p:nvPr>
        </p:nvSpPr>
        <p:spPr>
          <a:xfrm>
            <a:off x="3493950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4" name="Google Shape;1504;p2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_1">
    <p:bg>
      <p:bgPr>
        <a:solidFill>
          <a:schemeClr val="lt2"/>
        </a:solidFill>
      </p:bgPr>
    </p:bg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281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7" name="Google Shape;1507;p281"/>
          <p:cNvSpPr txBox="1"/>
          <p:nvPr>
            <p:ph idx="2" type="title"/>
          </p:nvPr>
        </p:nvSpPr>
        <p:spPr>
          <a:xfrm>
            <a:off x="5971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8" name="Google Shape;1508;p281"/>
          <p:cNvSpPr txBox="1"/>
          <p:nvPr>
            <p:ph idx="3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9" name="Google Shape;1509;p281"/>
          <p:cNvSpPr txBox="1"/>
          <p:nvPr>
            <p:ph idx="4" type="title"/>
          </p:nvPr>
        </p:nvSpPr>
        <p:spPr>
          <a:xfrm>
            <a:off x="6390738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0" name="Google Shape;1510;p281"/>
          <p:cNvSpPr txBox="1"/>
          <p:nvPr>
            <p:ph idx="5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1" name="Google Shape;1511;p281"/>
          <p:cNvSpPr txBox="1"/>
          <p:nvPr>
            <p:ph idx="6" type="title"/>
          </p:nvPr>
        </p:nvSpPr>
        <p:spPr>
          <a:xfrm>
            <a:off x="34939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2" name="Google Shape;1512;p2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_1_1">
    <p:bg>
      <p:bgPr>
        <a:solidFill>
          <a:schemeClr val="lt2"/>
        </a:solidFill>
      </p:bgPr>
    </p:bg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82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5" name="Google Shape;1515;p282"/>
          <p:cNvSpPr txBox="1"/>
          <p:nvPr>
            <p:ph idx="2" type="title"/>
          </p:nvPr>
        </p:nvSpPr>
        <p:spPr>
          <a:xfrm>
            <a:off x="5971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6" name="Google Shape;1516;p282"/>
          <p:cNvSpPr txBox="1"/>
          <p:nvPr>
            <p:ph idx="3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7" name="Google Shape;1517;p282"/>
          <p:cNvSpPr txBox="1"/>
          <p:nvPr>
            <p:ph idx="4" type="title"/>
          </p:nvPr>
        </p:nvSpPr>
        <p:spPr>
          <a:xfrm>
            <a:off x="6390738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8" name="Google Shape;1518;p282"/>
          <p:cNvSpPr txBox="1"/>
          <p:nvPr>
            <p:ph idx="5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9" name="Google Shape;1519;p282"/>
          <p:cNvSpPr txBox="1"/>
          <p:nvPr>
            <p:ph idx="6" type="title"/>
          </p:nvPr>
        </p:nvSpPr>
        <p:spPr>
          <a:xfrm>
            <a:off x="34939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0" name="Google Shape;1520;p2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4">
  <p:cSld name="TITLE_2_2_2_1_2_1_1_1">
    <p:bg>
      <p:bgPr>
        <a:solidFill>
          <a:schemeClr val="lt2"/>
        </a:soli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83"/>
          <p:cNvSpPr txBox="1"/>
          <p:nvPr>
            <p:ph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3" name="Google Shape;1523;p283"/>
          <p:cNvSpPr txBox="1"/>
          <p:nvPr>
            <p:ph idx="2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4" name="Google Shape;1524;p283"/>
          <p:cNvSpPr txBox="1"/>
          <p:nvPr>
            <p:ph idx="3" type="title"/>
          </p:nvPr>
        </p:nvSpPr>
        <p:spPr>
          <a:xfrm>
            <a:off x="1142450" y="33440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5" name="Google Shape;1525;p283"/>
          <p:cNvSpPr txBox="1"/>
          <p:nvPr>
            <p:ph idx="4" type="title"/>
          </p:nvPr>
        </p:nvSpPr>
        <p:spPr>
          <a:xfrm>
            <a:off x="5142950" y="33440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6" name="Google Shape;1526;p2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">
  <p:cSld name="TITLE_2_4_2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/>
          <p:nvPr>
            <p:ph type="title"/>
          </p:nvPr>
        </p:nvSpPr>
        <p:spPr>
          <a:xfrm>
            <a:off x="2848775" y="365525"/>
            <a:ext cx="3446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4">
  <p:cSld name="TITLE_2_2_2_1_2_1_1_1_1">
    <p:bg>
      <p:bgPr>
        <a:solidFill>
          <a:schemeClr val="lt2"/>
        </a:solidFill>
      </p:bgPr>
    </p:bg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284"/>
          <p:cNvSpPr txBox="1"/>
          <p:nvPr>
            <p:ph type="title"/>
          </p:nvPr>
        </p:nvSpPr>
        <p:spPr>
          <a:xfrm>
            <a:off x="1142550" y="1687125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9" name="Google Shape;1529;p284"/>
          <p:cNvSpPr txBox="1"/>
          <p:nvPr>
            <p:ph idx="2" type="title"/>
          </p:nvPr>
        </p:nvSpPr>
        <p:spPr>
          <a:xfrm>
            <a:off x="1142450" y="7631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0" name="Google Shape;1530;p284"/>
          <p:cNvSpPr txBox="1"/>
          <p:nvPr>
            <p:ph idx="3" type="title"/>
          </p:nvPr>
        </p:nvSpPr>
        <p:spPr>
          <a:xfrm>
            <a:off x="5143050" y="1687125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1" name="Google Shape;1531;p284"/>
          <p:cNvSpPr txBox="1"/>
          <p:nvPr>
            <p:ph idx="4" type="title"/>
          </p:nvPr>
        </p:nvSpPr>
        <p:spPr>
          <a:xfrm>
            <a:off x="5142950" y="7631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2" name="Google Shape;1532;p284"/>
          <p:cNvSpPr txBox="1"/>
          <p:nvPr>
            <p:ph idx="5" type="title"/>
          </p:nvPr>
        </p:nvSpPr>
        <p:spPr>
          <a:xfrm>
            <a:off x="11425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3" name="Google Shape;1533;p284"/>
          <p:cNvSpPr txBox="1"/>
          <p:nvPr>
            <p:ph idx="6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4" name="Google Shape;1534;p284"/>
          <p:cNvSpPr txBox="1"/>
          <p:nvPr>
            <p:ph idx="7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5" name="Google Shape;1535;p284"/>
          <p:cNvSpPr txBox="1"/>
          <p:nvPr>
            <p:ph idx="8" type="title"/>
          </p:nvPr>
        </p:nvSpPr>
        <p:spPr>
          <a:xfrm>
            <a:off x="54381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6" name="Google Shape;1536;p2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32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5">
  <p:cSld name="TITLE_2_2_2_1_2_1_1_1_1_1">
    <p:bg>
      <p:bgPr>
        <a:solidFill>
          <a:schemeClr val="lt2"/>
        </a:solidFill>
      </p:bgPr>
    </p:bg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85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9" name="Google Shape;1539;p285"/>
          <p:cNvSpPr txBox="1"/>
          <p:nvPr>
            <p:ph idx="2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0" name="Google Shape;1540;p285"/>
          <p:cNvSpPr txBox="1"/>
          <p:nvPr>
            <p:ph idx="3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1" name="Google Shape;1541;p285"/>
          <p:cNvSpPr txBox="1"/>
          <p:nvPr>
            <p:ph idx="4" type="title"/>
          </p:nvPr>
        </p:nvSpPr>
        <p:spPr>
          <a:xfrm>
            <a:off x="2018549" y="33063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2" name="Google Shape;1542;p285"/>
          <p:cNvSpPr txBox="1"/>
          <p:nvPr>
            <p:ph idx="5" type="title"/>
          </p:nvPr>
        </p:nvSpPr>
        <p:spPr>
          <a:xfrm>
            <a:off x="4978149" y="33063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3" name="Google Shape;1543;p2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32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5">
  <p:cSld name="TITLE_2_2_2_1_2_1_1_1_1_1_1">
    <p:bg>
      <p:bgPr>
        <a:solidFill>
          <a:schemeClr val="lt2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286"/>
          <p:cNvSpPr txBox="1"/>
          <p:nvPr>
            <p:ph type="title"/>
          </p:nvPr>
        </p:nvSpPr>
        <p:spPr>
          <a:xfrm>
            <a:off x="597150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6" name="Google Shape;1546;p286"/>
          <p:cNvSpPr txBox="1"/>
          <p:nvPr>
            <p:ph idx="2" type="title"/>
          </p:nvPr>
        </p:nvSpPr>
        <p:spPr>
          <a:xfrm>
            <a:off x="597075" y="763150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7" name="Google Shape;1547;p286"/>
          <p:cNvSpPr txBox="1"/>
          <p:nvPr>
            <p:ph idx="3" type="title"/>
          </p:nvPr>
        </p:nvSpPr>
        <p:spPr>
          <a:xfrm>
            <a:off x="2074275" y="4001700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8" name="Google Shape;1548;p286"/>
          <p:cNvSpPr txBox="1"/>
          <p:nvPr>
            <p:ph idx="4" type="title"/>
          </p:nvPr>
        </p:nvSpPr>
        <p:spPr>
          <a:xfrm>
            <a:off x="2074274" y="30777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9" name="Google Shape;1549;p286"/>
          <p:cNvSpPr txBox="1"/>
          <p:nvPr>
            <p:ph idx="5" type="title"/>
          </p:nvPr>
        </p:nvSpPr>
        <p:spPr>
          <a:xfrm>
            <a:off x="3493913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0" name="Google Shape;1550;p286"/>
          <p:cNvSpPr txBox="1"/>
          <p:nvPr>
            <p:ph idx="6" type="title"/>
          </p:nvPr>
        </p:nvSpPr>
        <p:spPr>
          <a:xfrm>
            <a:off x="3493913" y="763150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1" name="Google Shape;1551;p286"/>
          <p:cNvSpPr txBox="1"/>
          <p:nvPr>
            <p:ph idx="7" type="title"/>
          </p:nvPr>
        </p:nvSpPr>
        <p:spPr>
          <a:xfrm>
            <a:off x="6351375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2" name="Google Shape;1552;p286"/>
          <p:cNvSpPr txBox="1"/>
          <p:nvPr>
            <p:ph idx="8" type="title"/>
          </p:nvPr>
        </p:nvSpPr>
        <p:spPr>
          <a:xfrm>
            <a:off x="6390750" y="763150"/>
            <a:ext cx="2172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3" name="Google Shape;1553;p286"/>
          <p:cNvSpPr txBox="1"/>
          <p:nvPr>
            <p:ph idx="9" type="title"/>
          </p:nvPr>
        </p:nvSpPr>
        <p:spPr>
          <a:xfrm>
            <a:off x="4922575" y="4001700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4" name="Google Shape;1554;p286"/>
          <p:cNvSpPr txBox="1"/>
          <p:nvPr>
            <p:ph idx="13" type="title"/>
          </p:nvPr>
        </p:nvSpPr>
        <p:spPr>
          <a:xfrm>
            <a:off x="4922575" y="30777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5" name="Google Shape;1555;p2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6">
  <p:cSld name="TITLE_2_2_2_1_2_1_1_1_1_1_1_1">
    <p:bg>
      <p:bgPr>
        <a:solidFill>
          <a:schemeClr val="lt2"/>
        </a:solidFill>
      </p:bgPr>
    </p:bg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87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8" name="Google Shape;1558;p287"/>
          <p:cNvSpPr txBox="1"/>
          <p:nvPr>
            <p:ph idx="2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9" name="Google Shape;1559;p287"/>
          <p:cNvSpPr txBox="1"/>
          <p:nvPr>
            <p:ph idx="3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0" name="Google Shape;1560;p287"/>
          <p:cNvSpPr txBox="1"/>
          <p:nvPr>
            <p:ph idx="4" type="title"/>
          </p:nvPr>
        </p:nvSpPr>
        <p:spPr>
          <a:xfrm>
            <a:off x="597150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1" name="Google Shape;1561;p287"/>
          <p:cNvSpPr txBox="1"/>
          <p:nvPr>
            <p:ph idx="5" type="title"/>
          </p:nvPr>
        </p:nvSpPr>
        <p:spPr>
          <a:xfrm>
            <a:off x="6390738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2" name="Google Shape;1562;p287"/>
          <p:cNvSpPr txBox="1"/>
          <p:nvPr>
            <p:ph idx="6" type="title"/>
          </p:nvPr>
        </p:nvSpPr>
        <p:spPr>
          <a:xfrm>
            <a:off x="3493950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3" name="Google Shape;1563;p2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6">
  <p:cSld name="TITLE_2_2_2_1_2_1_1_1_1_1_1_1_1">
    <p:bg>
      <p:bgPr>
        <a:solidFill>
          <a:schemeClr val="lt2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88"/>
          <p:cNvSpPr txBox="1"/>
          <p:nvPr>
            <p:ph type="title"/>
          </p:nvPr>
        </p:nvSpPr>
        <p:spPr>
          <a:xfrm>
            <a:off x="580342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6" name="Google Shape;1566;p288"/>
          <p:cNvSpPr txBox="1"/>
          <p:nvPr>
            <p:ph idx="2" type="title"/>
          </p:nvPr>
        </p:nvSpPr>
        <p:spPr>
          <a:xfrm>
            <a:off x="580263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7" name="Google Shape;1567;p288"/>
          <p:cNvSpPr txBox="1"/>
          <p:nvPr>
            <p:ph idx="3" type="title"/>
          </p:nvPr>
        </p:nvSpPr>
        <p:spPr>
          <a:xfrm>
            <a:off x="3438354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8" name="Google Shape;1568;p288"/>
          <p:cNvSpPr txBox="1"/>
          <p:nvPr>
            <p:ph idx="4" type="title"/>
          </p:nvPr>
        </p:nvSpPr>
        <p:spPr>
          <a:xfrm>
            <a:off x="3438275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9" name="Google Shape;1569;p288"/>
          <p:cNvSpPr txBox="1"/>
          <p:nvPr>
            <p:ph idx="5" type="title"/>
          </p:nvPr>
        </p:nvSpPr>
        <p:spPr>
          <a:xfrm>
            <a:off x="6295767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0" name="Google Shape;1570;p288"/>
          <p:cNvSpPr txBox="1"/>
          <p:nvPr>
            <p:ph idx="6" type="title"/>
          </p:nvPr>
        </p:nvSpPr>
        <p:spPr>
          <a:xfrm>
            <a:off x="6295688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1" name="Google Shape;1571;p288"/>
          <p:cNvSpPr txBox="1"/>
          <p:nvPr>
            <p:ph idx="7" type="title"/>
          </p:nvPr>
        </p:nvSpPr>
        <p:spPr>
          <a:xfrm>
            <a:off x="5803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2" name="Google Shape;1572;p288"/>
          <p:cNvSpPr txBox="1"/>
          <p:nvPr>
            <p:ph idx="8" type="title"/>
          </p:nvPr>
        </p:nvSpPr>
        <p:spPr>
          <a:xfrm>
            <a:off x="580263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3" name="Google Shape;1573;p288"/>
          <p:cNvSpPr txBox="1"/>
          <p:nvPr>
            <p:ph idx="9" type="title"/>
          </p:nvPr>
        </p:nvSpPr>
        <p:spPr>
          <a:xfrm>
            <a:off x="3438354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4" name="Google Shape;1574;p288"/>
          <p:cNvSpPr txBox="1"/>
          <p:nvPr>
            <p:ph idx="13" type="title"/>
          </p:nvPr>
        </p:nvSpPr>
        <p:spPr>
          <a:xfrm>
            <a:off x="3438275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5" name="Google Shape;1575;p288"/>
          <p:cNvSpPr txBox="1"/>
          <p:nvPr>
            <p:ph idx="14" type="title"/>
          </p:nvPr>
        </p:nvSpPr>
        <p:spPr>
          <a:xfrm>
            <a:off x="629576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6" name="Google Shape;1576;p288"/>
          <p:cNvSpPr txBox="1"/>
          <p:nvPr>
            <p:ph idx="15" type="title"/>
          </p:nvPr>
        </p:nvSpPr>
        <p:spPr>
          <a:xfrm>
            <a:off x="629568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7" name="Google Shape;1577;p2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3">
  <p:cSld name="TITLE_2_2_2_1_1_1">
    <p:bg>
      <p:bgPr>
        <a:solidFill>
          <a:schemeClr val="lt2"/>
        </a:solidFill>
      </p:bgPr>
    </p:bg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89"/>
          <p:cNvSpPr/>
          <p:nvPr/>
        </p:nvSpPr>
        <p:spPr>
          <a:xfrm>
            <a:off x="0" y="-2250"/>
            <a:ext cx="31431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376A"/>
              </a:solidFill>
            </a:endParaRPr>
          </a:p>
        </p:txBody>
      </p:sp>
      <p:sp>
        <p:nvSpPr>
          <p:cNvPr id="1580" name="Google Shape;1580;p289"/>
          <p:cNvSpPr/>
          <p:nvPr/>
        </p:nvSpPr>
        <p:spPr>
          <a:xfrm>
            <a:off x="3049500" y="-2250"/>
            <a:ext cx="3045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1" name="Google Shape;1581;p289"/>
          <p:cNvSpPr txBox="1"/>
          <p:nvPr>
            <p:ph type="title"/>
          </p:nvPr>
        </p:nvSpPr>
        <p:spPr>
          <a:xfrm>
            <a:off x="4444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2" name="Google Shape;1582;p289"/>
          <p:cNvSpPr txBox="1"/>
          <p:nvPr>
            <p:ph idx="2" type="title"/>
          </p:nvPr>
        </p:nvSpPr>
        <p:spPr>
          <a:xfrm>
            <a:off x="3493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3" name="Google Shape;1583;p289"/>
          <p:cNvSpPr txBox="1"/>
          <p:nvPr>
            <p:ph idx="3" type="title"/>
          </p:nvPr>
        </p:nvSpPr>
        <p:spPr>
          <a:xfrm>
            <a:off x="65434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4" name="Google Shape;1584;p289"/>
          <p:cNvSpPr txBox="1"/>
          <p:nvPr>
            <p:ph idx="4" type="title"/>
          </p:nvPr>
        </p:nvSpPr>
        <p:spPr>
          <a:xfrm>
            <a:off x="3018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5" name="Google Shape;1585;p289"/>
          <p:cNvSpPr txBox="1"/>
          <p:nvPr>
            <p:ph idx="5" type="title"/>
          </p:nvPr>
        </p:nvSpPr>
        <p:spPr>
          <a:xfrm>
            <a:off x="3351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6" name="Google Shape;1586;p289"/>
          <p:cNvSpPr txBox="1"/>
          <p:nvPr>
            <p:ph idx="6" type="title"/>
          </p:nvPr>
        </p:nvSpPr>
        <p:spPr>
          <a:xfrm>
            <a:off x="64008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7" name="Google Shape;1587;p2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3">
  <p:cSld name="TITLE_2_2_2_1_1_1_2">
    <p:bg>
      <p:bgPr>
        <a:solidFill>
          <a:schemeClr val="accent5"/>
        </a:solidFill>
      </p:bgPr>
    </p:bg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290"/>
          <p:cNvSpPr txBox="1"/>
          <p:nvPr>
            <p:ph type="title"/>
          </p:nvPr>
        </p:nvSpPr>
        <p:spPr>
          <a:xfrm>
            <a:off x="4444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0" name="Google Shape;1590;p290"/>
          <p:cNvSpPr txBox="1"/>
          <p:nvPr>
            <p:ph idx="2" type="title"/>
          </p:nvPr>
        </p:nvSpPr>
        <p:spPr>
          <a:xfrm>
            <a:off x="3493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1" name="Google Shape;1591;p290"/>
          <p:cNvSpPr txBox="1"/>
          <p:nvPr>
            <p:ph idx="3" type="title"/>
          </p:nvPr>
        </p:nvSpPr>
        <p:spPr>
          <a:xfrm>
            <a:off x="65434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2" name="Google Shape;1592;p290"/>
          <p:cNvSpPr txBox="1"/>
          <p:nvPr>
            <p:ph idx="4" type="title"/>
          </p:nvPr>
        </p:nvSpPr>
        <p:spPr>
          <a:xfrm>
            <a:off x="3018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3" name="Google Shape;1593;p290"/>
          <p:cNvSpPr txBox="1"/>
          <p:nvPr>
            <p:ph idx="5" type="title"/>
          </p:nvPr>
        </p:nvSpPr>
        <p:spPr>
          <a:xfrm>
            <a:off x="3351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4" name="Google Shape;1594;p290"/>
          <p:cNvSpPr txBox="1"/>
          <p:nvPr>
            <p:ph idx="6" type="title"/>
          </p:nvPr>
        </p:nvSpPr>
        <p:spPr>
          <a:xfrm>
            <a:off x="64008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5" name="Google Shape;1595;p290"/>
          <p:cNvSpPr txBox="1"/>
          <p:nvPr>
            <p:ph idx="7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6" name="Google Shape;1596;p2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2">
  <p:cSld name="TITLE_2_2_2_1_1_1_1">
    <p:bg>
      <p:bgPr>
        <a:solidFill>
          <a:schemeClr val="accent5"/>
        </a:soli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291"/>
          <p:cNvSpPr/>
          <p:nvPr/>
        </p:nvSpPr>
        <p:spPr>
          <a:xfrm>
            <a:off x="4572000" y="-2250"/>
            <a:ext cx="4572000" cy="51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9" name="Google Shape;1599;p291"/>
          <p:cNvSpPr txBox="1"/>
          <p:nvPr>
            <p:ph type="title"/>
          </p:nvPr>
        </p:nvSpPr>
        <p:spPr>
          <a:xfrm>
            <a:off x="1207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0" name="Google Shape;1600;p291"/>
          <p:cNvSpPr txBox="1"/>
          <p:nvPr>
            <p:ph idx="2" type="title"/>
          </p:nvPr>
        </p:nvSpPr>
        <p:spPr>
          <a:xfrm>
            <a:off x="1065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1" name="Google Shape;1601;p291"/>
          <p:cNvSpPr txBox="1"/>
          <p:nvPr>
            <p:ph idx="3" type="title"/>
          </p:nvPr>
        </p:nvSpPr>
        <p:spPr>
          <a:xfrm>
            <a:off x="5637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2" name="Google Shape;1602;p291"/>
          <p:cNvSpPr txBox="1"/>
          <p:nvPr>
            <p:ph idx="4" type="title"/>
          </p:nvPr>
        </p:nvSpPr>
        <p:spPr>
          <a:xfrm>
            <a:off x="5779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3" name="Google Shape;1603;p2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2">
  <p:cSld name="TITLE_2_2_2_1_1_1_1_1">
    <p:bg>
      <p:bgPr>
        <a:solidFill>
          <a:schemeClr val="accent5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92"/>
          <p:cNvSpPr txBox="1"/>
          <p:nvPr>
            <p:ph type="title"/>
          </p:nvPr>
        </p:nvSpPr>
        <p:spPr>
          <a:xfrm>
            <a:off x="1207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6" name="Google Shape;1606;p292"/>
          <p:cNvSpPr txBox="1"/>
          <p:nvPr>
            <p:ph idx="2" type="title"/>
          </p:nvPr>
        </p:nvSpPr>
        <p:spPr>
          <a:xfrm>
            <a:off x="1065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7" name="Google Shape;1607;p292"/>
          <p:cNvSpPr txBox="1"/>
          <p:nvPr>
            <p:ph idx="3" type="title"/>
          </p:nvPr>
        </p:nvSpPr>
        <p:spPr>
          <a:xfrm>
            <a:off x="5637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8" name="Google Shape;1608;p292"/>
          <p:cNvSpPr txBox="1"/>
          <p:nvPr>
            <p:ph idx="4" type="title"/>
          </p:nvPr>
        </p:nvSpPr>
        <p:spPr>
          <a:xfrm>
            <a:off x="5779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9" name="Google Shape;1609;p292"/>
          <p:cNvSpPr txBox="1"/>
          <p:nvPr>
            <p:ph idx="5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0" name="Google Shape;1610;p2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4">
  <p:cSld name="TITLE_2_2_2_1_1_1_1_1_1">
    <p:bg>
      <p:bgPr>
        <a:solidFill>
          <a:schemeClr val="accent5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293"/>
          <p:cNvSpPr txBox="1"/>
          <p:nvPr>
            <p:ph type="title"/>
          </p:nvPr>
        </p:nvSpPr>
        <p:spPr>
          <a:xfrm>
            <a:off x="1142550" y="19824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3" name="Google Shape;1613;p293"/>
          <p:cNvSpPr txBox="1"/>
          <p:nvPr>
            <p:ph idx="2"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4" name="Google Shape;1614;p293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5" name="Google Shape;1615;p293"/>
          <p:cNvSpPr txBox="1"/>
          <p:nvPr>
            <p:ph idx="4" type="title"/>
          </p:nvPr>
        </p:nvSpPr>
        <p:spPr>
          <a:xfrm>
            <a:off x="5143050" y="19824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6" name="Google Shape;1616;p293"/>
          <p:cNvSpPr txBox="1"/>
          <p:nvPr>
            <p:ph idx="5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7" name="Google Shape;1617;p293"/>
          <p:cNvSpPr txBox="1"/>
          <p:nvPr>
            <p:ph idx="6" type="title"/>
          </p:nvPr>
        </p:nvSpPr>
        <p:spPr>
          <a:xfrm>
            <a:off x="11425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8" name="Google Shape;1618;p293"/>
          <p:cNvSpPr txBox="1"/>
          <p:nvPr>
            <p:ph idx="7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9" name="Google Shape;1619;p293"/>
          <p:cNvSpPr txBox="1"/>
          <p:nvPr>
            <p:ph idx="8" type="title"/>
          </p:nvPr>
        </p:nvSpPr>
        <p:spPr>
          <a:xfrm>
            <a:off x="51430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0" name="Google Shape;1620;p293"/>
          <p:cNvSpPr txBox="1"/>
          <p:nvPr>
            <p:ph idx="9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1" name="Google Shape;1621;p2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4_1_3_2">
    <p:bg>
      <p:bgPr>
        <a:solidFill>
          <a:schemeClr val="accent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i="1"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Google Shape;11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4">
  <p:cSld name="TITLE_2_2_2_1_1_1_1_1_1_1">
    <p:bg>
      <p:bgPr>
        <a:solidFill>
          <a:schemeClr val="accent5"/>
        </a:solidFill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94"/>
          <p:cNvSpPr/>
          <p:nvPr/>
        </p:nvSpPr>
        <p:spPr>
          <a:xfrm>
            <a:off x="4581525" y="0"/>
            <a:ext cx="4562400" cy="25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24" name="Google Shape;1624;p294"/>
          <p:cNvSpPr/>
          <p:nvPr/>
        </p:nvSpPr>
        <p:spPr>
          <a:xfrm>
            <a:off x="4581525" y="2581275"/>
            <a:ext cx="45624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5" name="Google Shape;1625;p294"/>
          <p:cNvSpPr/>
          <p:nvPr/>
        </p:nvSpPr>
        <p:spPr>
          <a:xfrm>
            <a:off x="-9525" y="2581275"/>
            <a:ext cx="4590900" cy="257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6" name="Google Shape;1626;p294"/>
          <p:cNvSpPr txBox="1"/>
          <p:nvPr>
            <p:ph type="title"/>
          </p:nvPr>
        </p:nvSpPr>
        <p:spPr>
          <a:xfrm>
            <a:off x="856575" y="1519338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7" name="Google Shape;1627;p294"/>
          <p:cNvSpPr txBox="1"/>
          <p:nvPr>
            <p:ph idx="2" type="title"/>
          </p:nvPr>
        </p:nvSpPr>
        <p:spPr>
          <a:xfrm>
            <a:off x="856575" y="595363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8" name="Google Shape;1628;p294"/>
          <p:cNvSpPr txBox="1"/>
          <p:nvPr>
            <p:ph idx="3" type="title"/>
          </p:nvPr>
        </p:nvSpPr>
        <p:spPr>
          <a:xfrm>
            <a:off x="5433925" y="1519338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9" name="Google Shape;1629;p294"/>
          <p:cNvSpPr txBox="1"/>
          <p:nvPr>
            <p:ph idx="4" type="title"/>
          </p:nvPr>
        </p:nvSpPr>
        <p:spPr>
          <a:xfrm>
            <a:off x="5433825" y="595363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0" name="Google Shape;1630;p294"/>
          <p:cNvSpPr txBox="1"/>
          <p:nvPr>
            <p:ph idx="5" type="title"/>
          </p:nvPr>
        </p:nvSpPr>
        <p:spPr>
          <a:xfrm>
            <a:off x="856575" y="4234563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1" name="Google Shape;1631;p294"/>
          <p:cNvSpPr txBox="1"/>
          <p:nvPr>
            <p:ph idx="6" type="title"/>
          </p:nvPr>
        </p:nvSpPr>
        <p:spPr>
          <a:xfrm>
            <a:off x="856575" y="3310588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2" name="Google Shape;1632;p294"/>
          <p:cNvSpPr txBox="1"/>
          <p:nvPr>
            <p:ph idx="7" type="title"/>
          </p:nvPr>
        </p:nvSpPr>
        <p:spPr>
          <a:xfrm>
            <a:off x="5433875" y="4234563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3" name="Google Shape;1633;p294"/>
          <p:cNvSpPr txBox="1"/>
          <p:nvPr>
            <p:ph idx="8" type="title"/>
          </p:nvPr>
        </p:nvSpPr>
        <p:spPr>
          <a:xfrm>
            <a:off x="5433775" y="3310588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4" name="Google Shape;1634;p2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620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2">
  <p:cSld name="TITLE_2_2_2_1_1_1_1_1_1_1_1">
    <p:bg>
      <p:bgPr>
        <a:solidFill>
          <a:srgbClr val="000000"/>
        </a:solidFill>
      </p:bgPr>
    </p:bg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295"/>
          <p:cNvSpPr/>
          <p:nvPr/>
        </p:nvSpPr>
        <p:spPr>
          <a:xfrm>
            <a:off x="4581525" y="2581275"/>
            <a:ext cx="45624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637" name="Google Shape;1637;p295"/>
          <p:cNvSpPr/>
          <p:nvPr/>
        </p:nvSpPr>
        <p:spPr>
          <a:xfrm>
            <a:off x="-9525" y="2581275"/>
            <a:ext cx="45909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38" name="Google Shape;1638;p295"/>
          <p:cNvSpPr txBox="1"/>
          <p:nvPr>
            <p:ph type="title"/>
          </p:nvPr>
        </p:nvSpPr>
        <p:spPr>
          <a:xfrm>
            <a:off x="856575" y="4001175"/>
            <a:ext cx="2857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9" name="Google Shape;1639;p295"/>
          <p:cNvSpPr txBox="1"/>
          <p:nvPr>
            <p:ph idx="2" type="title"/>
          </p:nvPr>
        </p:nvSpPr>
        <p:spPr>
          <a:xfrm>
            <a:off x="856575" y="2858355"/>
            <a:ext cx="28578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0" name="Google Shape;1640;p295"/>
          <p:cNvSpPr txBox="1"/>
          <p:nvPr>
            <p:ph idx="3" type="title"/>
          </p:nvPr>
        </p:nvSpPr>
        <p:spPr>
          <a:xfrm>
            <a:off x="5433875" y="4001172"/>
            <a:ext cx="2857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1" name="Google Shape;1641;p295"/>
          <p:cNvSpPr txBox="1"/>
          <p:nvPr>
            <p:ph idx="4" type="title"/>
          </p:nvPr>
        </p:nvSpPr>
        <p:spPr>
          <a:xfrm>
            <a:off x="5433775" y="2858351"/>
            <a:ext cx="28578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2" name="Google Shape;1642;p2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620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5">
  <p:cSld name="TITLE_2_2_2_1_1_1_1_1_1_2">
    <p:bg>
      <p:bgPr>
        <a:solidFill>
          <a:schemeClr val="accent5"/>
        </a:solidFill>
      </p:bgPr>
    </p:bg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96"/>
          <p:cNvSpPr txBox="1"/>
          <p:nvPr>
            <p:ph type="title"/>
          </p:nvPr>
        </p:nvSpPr>
        <p:spPr>
          <a:xfrm>
            <a:off x="58060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5" name="Google Shape;1645;p296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6" name="Google Shape;1646;p296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7" name="Google Shape;1647;p296"/>
          <p:cNvSpPr txBox="1"/>
          <p:nvPr>
            <p:ph idx="4" type="title"/>
          </p:nvPr>
        </p:nvSpPr>
        <p:spPr>
          <a:xfrm>
            <a:off x="20188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8" name="Google Shape;1648;p296"/>
          <p:cNvSpPr txBox="1"/>
          <p:nvPr>
            <p:ph idx="5" type="title"/>
          </p:nvPr>
        </p:nvSpPr>
        <p:spPr>
          <a:xfrm>
            <a:off x="20185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9" name="Google Shape;1649;p296"/>
          <p:cNvSpPr txBox="1"/>
          <p:nvPr>
            <p:ph idx="6" type="title"/>
          </p:nvPr>
        </p:nvSpPr>
        <p:spPr>
          <a:xfrm>
            <a:off x="343861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0" name="Google Shape;1650;p296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1" name="Google Shape;1651;p296"/>
          <p:cNvSpPr txBox="1"/>
          <p:nvPr>
            <p:ph idx="8" type="title"/>
          </p:nvPr>
        </p:nvSpPr>
        <p:spPr>
          <a:xfrm>
            <a:off x="6296029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2" name="Google Shape;1652;p296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3" name="Google Shape;1653;p296"/>
          <p:cNvSpPr txBox="1"/>
          <p:nvPr>
            <p:ph idx="13" type="title"/>
          </p:nvPr>
        </p:nvSpPr>
        <p:spPr>
          <a:xfrm>
            <a:off x="486691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4" name="Google Shape;1654;p296"/>
          <p:cNvSpPr txBox="1"/>
          <p:nvPr>
            <p:ph idx="14" type="title"/>
          </p:nvPr>
        </p:nvSpPr>
        <p:spPr>
          <a:xfrm>
            <a:off x="48668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5" name="Google Shape;1655;p2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6">
  <p:cSld name="TITLE_2_2_2_1_1_1_1_1_1_2_1">
    <p:bg>
      <p:bgPr>
        <a:solidFill>
          <a:schemeClr val="accent5"/>
        </a:solidFill>
      </p:bgPr>
    </p:bg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97"/>
          <p:cNvSpPr txBox="1"/>
          <p:nvPr>
            <p:ph type="title"/>
          </p:nvPr>
        </p:nvSpPr>
        <p:spPr>
          <a:xfrm>
            <a:off x="580342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8" name="Google Shape;1658;p297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9" name="Google Shape;1659;p297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0" name="Google Shape;1660;p297"/>
          <p:cNvSpPr txBox="1"/>
          <p:nvPr>
            <p:ph idx="4" type="title"/>
          </p:nvPr>
        </p:nvSpPr>
        <p:spPr>
          <a:xfrm>
            <a:off x="5803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1" name="Google Shape;1661;p297"/>
          <p:cNvSpPr txBox="1"/>
          <p:nvPr>
            <p:ph idx="5" type="title"/>
          </p:nvPr>
        </p:nvSpPr>
        <p:spPr>
          <a:xfrm>
            <a:off x="580263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2" name="Google Shape;1662;p297"/>
          <p:cNvSpPr txBox="1"/>
          <p:nvPr>
            <p:ph idx="6" type="title"/>
          </p:nvPr>
        </p:nvSpPr>
        <p:spPr>
          <a:xfrm>
            <a:off x="343835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3" name="Google Shape;1663;p297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4" name="Google Shape;1664;p297"/>
          <p:cNvSpPr txBox="1"/>
          <p:nvPr>
            <p:ph idx="8" type="title"/>
          </p:nvPr>
        </p:nvSpPr>
        <p:spPr>
          <a:xfrm>
            <a:off x="629576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5" name="Google Shape;1665;p297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6" name="Google Shape;1666;p297"/>
          <p:cNvSpPr txBox="1"/>
          <p:nvPr>
            <p:ph idx="13" type="title"/>
          </p:nvPr>
        </p:nvSpPr>
        <p:spPr>
          <a:xfrm>
            <a:off x="34383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7" name="Google Shape;1667;p297"/>
          <p:cNvSpPr txBox="1"/>
          <p:nvPr>
            <p:ph idx="14" type="title"/>
          </p:nvPr>
        </p:nvSpPr>
        <p:spPr>
          <a:xfrm>
            <a:off x="3438300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8" name="Google Shape;1668;p297"/>
          <p:cNvSpPr txBox="1"/>
          <p:nvPr>
            <p:ph idx="15" type="title"/>
          </p:nvPr>
        </p:nvSpPr>
        <p:spPr>
          <a:xfrm>
            <a:off x="6248254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9" name="Google Shape;1669;p297"/>
          <p:cNvSpPr txBox="1"/>
          <p:nvPr>
            <p:ph idx="16" type="title"/>
          </p:nvPr>
        </p:nvSpPr>
        <p:spPr>
          <a:xfrm>
            <a:off x="6248175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0" name="Google Shape;1670;p2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2_2_1">
    <p:bg>
      <p:bgPr>
        <a:solidFill>
          <a:schemeClr val="accent2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298"/>
          <p:cNvSpPr txBox="1"/>
          <p:nvPr>
            <p:ph type="title"/>
          </p:nvPr>
        </p:nvSpPr>
        <p:spPr>
          <a:xfrm>
            <a:off x="875700" y="1575425"/>
            <a:ext cx="73926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3" name="Google Shape;1673;p298"/>
          <p:cNvSpPr txBox="1"/>
          <p:nvPr>
            <p:ph idx="2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4" name="Google Shape;1674;p2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- name">
  <p:cSld name="TITLE_2_1">
    <p:bg>
      <p:bgPr>
        <a:solidFill>
          <a:schemeClr val="accent5"/>
        </a:solidFill>
      </p:bgPr>
    </p:bg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99"/>
          <p:cNvSpPr txBox="1"/>
          <p:nvPr>
            <p:ph type="title"/>
          </p:nvPr>
        </p:nvSpPr>
        <p:spPr>
          <a:xfrm>
            <a:off x="386600" y="1688400"/>
            <a:ext cx="3803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7" name="Google Shape;1677;p2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name, company">
  <p:cSld name="TITLE_2_1_3">
    <p:bg>
      <p:bgPr>
        <a:solidFill>
          <a:schemeClr val="accent5"/>
        </a:solidFill>
      </p:bgPr>
    </p:bg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300"/>
          <p:cNvSpPr txBox="1"/>
          <p:nvPr>
            <p:ph type="title"/>
          </p:nvPr>
        </p:nvSpPr>
        <p:spPr>
          <a:xfrm>
            <a:off x="358025" y="872475"/>
            <a:ext cx="3860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0" name="Google Shape;1680;p300"/>
          <p:cNvSpPr txBox="1"/>
          <p:nvPr>
            <p:ph idx="2" type="title"/>
          </p:nvPr>
        </p:nvSpPr>
        <p:spPr>
          <a:xfrm>
            <a:off x="862975" y="3806425"/>
            <a:ext cx="2850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1" name="Google Shape;1681;p3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803">
          <p15:clr>
            <a:srgbClr val="FA7B17"/>
          </p15:clr>
        </p15:guide>
        <p15:guide id="5" orient="horz" pos="2420">
          <p15:clr>
            <a:srgbClr val="FA7B17"/>
          </p15:clr>
        </p15:guide>
        <p15:guide id="6" orient="horz" pos="1077">
          <p15:clr>
            <a:srgbClr val="FA7B17"/>
          </p15:clr>
        </p15:guide>
        <p15:guide id="7" pos="4320">
          <p15:clr>
            <a:srgbClr val="FA7B17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more details">
  <p:cSld name="TITLE_2_1_3_1">
    <p:bg>
      <p:bgPr>
        <a:solidFill>
          <a:schemeClr val="accent5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01"/>
          <p:cNvSpPr txBox="1"/>
          <p:nvPr>
            <p:ph type="title"/>
          </p:nvPr>
        </p:nvSpPr>
        <p:spPr>
          <a:xfrm>
            <a:off x="348500" y="1699250"/>
            <a:ext cx="38799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4" name="Google Shape;1684;p301"/>
          <p:cNvSpPr txBox="1"/>
          <p:nvPr>
            <p:ph idx="2" type="title"/>
          </p:nvPr>
        </p:nvSpPr>
        <p:spPr>
          <a:xfrm>
            <a:off x="843925" y="365525"/>
            <a:ext cx="2889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5" name="Google Shape;1685;p301"/>
          <p:cNvSpPr txBox="1"/>
          <p:nvPr>
            <p:ph idx="3" type="title"/>
          </p:nvPr>
        </p:nvSpPr>
        <p:spPr>
          <a:xfrm>
            <a:off x="847050" y="4314501"/>
            <a:ext cx="288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6" name="Google Shape;1686;p3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1442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orient="horz" pos="2843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pos="4320">
          <p15:clr>
            <a:srgbClr val="FA7B17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Pins">
  <p:cSld name="TITLE_2_1_2">
    <p:bg>
      <p:bgPr>
        <a:solidFill>
          <a:schemeClr val="accent5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02"/>
          <p:cNvSpPr txBox="1"/>
          <p:nvPr>
            <p:ph type="title"/>
          </p:nvPr>
        </p:nvSpPr>
        <p:spPr>
          <a:xfrm>
            <a:off x="424700" y="815475"/>
            <a:ext cx="37275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9" name="Google Shape;1689;p302"/>
          <p:cNvSpPr txBox="1"/>
          <p:nvPr>
            <p:ph idx="2" type="title"/>
          </p:nvPr>
        </p:nvSpPr>
        <p:spPr>
          <a:xfrm>
            <a:off x="916500" y="3813600"/>
            <a:ext cx="2743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0" name="Google Shape;1690;p3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3839">
          <p15:clr>
            <a:srgbClr val="FA7B17"/>
          </p15:clr>
        </p15:guide>
        <p15:guide id="6" pos="3889">
          <p15:clr>
            <a:srgbClr val="FA7B17"/>
          </p15:clr>
        </p15:guide>
        <p15:guide id="7" pos="4847">
          <p15:clr>
            <a:srgbClr val="FA7B17"/>
          </p15:clr>
        </p15:guide>
        <p15:guide id="8" pos="4898">
          <p15:clr>
            <a:srgbClr val="FA7B17"/>
          </p15:clr>
        </p15:guide>
        <p15:guide id="9" orient="horz" pos="803">
          <p15:clr>
            <a:srgbClr val="FA7B17"/>
          </p15:clr>
        </p15:guide>
        <p15:guide id="10" orient="horz" pos="2494">
          <p15:clr>
            <a:srgbClr val="FA7B17"/>
          </p15:clr>
        </p15:guide>
        <p15:guide id="11" orient="horz" pos="1077">
          <p15:clr>
            <a:srgbClr val="FA7B17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 – longer copy">
  <p:cSld name="TITLE_2_1_2_1_1_2_3">
    <p:bg>
      <p:bgPr>
        <a:solidFill>
          <a:srgbClr val="D7EDFF"/>
        </a:solidFill>
      </p:bgPr>
    </p:bg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03"/>
          <p:cNvSpPr txBox="1"/>
          <p:nvPr>
            <p:ph type="title"/>
          </p:nvPr>
        </p:nvSpPr>
        <p:spPr>
          <a:xfrm>
            <a:off x="3842550" y="1253400"/>
            <a:ext cx="1458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3" name="Google Shape;1693;p3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 logo">
  <p:cSld name="TITLE_2_4_1_3_1">
    <p:bg>
      <p:bgPr>
        <a:solidFill>
          <a:schemeClr val="dk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/>
          <p:nvPr/>
        </p:nvSpPr>
        <p:spPr>
          <a:xfrm>
            <a:off x="4418400" y="265191"/>
            <a:ext cx="307200" cy="3075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85416"/>
                  <a:pt x="15816" y="107127"/>
                  <a:pt x="38133" y="115872"/>
                </a:cubicBezTo>
                <a:cubicBezTo>
                  <a:pt x="37611" y="111122"/>
                  <a:pt x="37133" y="103844"/>
                  <a:pt x="38344" y="98661"/>
                </a:cubicBezTo>
                <a:cubicBezTo>
                  <a:pt x="39433" y="93977"/>
                  <a:pt x="45377" y="68838"/>
                  <a:pt x="45377" y="68838"/>
                </a:cubicBezTo>
                <a:cubicBezTo>
                  <a:pt x="45377" y="68838"/>
                  <a:pt x="43583" y="65244"/>
                  <a:pt x="43583" y="59927"/>
                </a:cubicBezTo>
                <a:cubicBezTo>
                  <a:pt x="43583" y="51583"/>
                  <a:pt x="48416" y="45355"/>
                  <a:pt x="54438" y="45355"/>
                </a:cubicBezTo>
                <a:cubicBezTo>
                  <a:pt x="59561" y="45355"/>
                  <a:pt x="62033" y="49200"/>
                  <a:pt x="62033" y="53811"/>
                </a:cubicBezTo>
                <a:cubicBezTo>
                  <a:pt x="62033" y="58955"/>
                  <a:pt x="58755" y="66655"/>
                  <a:pt x="57061" y="73783"/>
                </a:cubicBezTo>
                <a:cubicBezTo>
                  <a:pt x="55650" y="79755"/>
                  <a:pt x="60055" y="84627"/>
                  <a:pt x="65950" y="84627"/>
                </a:cubicBezTo>
                <a:cubicBezTo>
                  <a:pt x="76611" y="84627"/>
                  <a:pt x="84811" y="73383"/>
                  <a:pt x="84811" y="57150"/>
                </a:cubicBezTo>
                <a:cubicBezTo>
                  <a:pt x="84811" y="42788"/>
                  <a:pt x="74483" y="32744"/>
                  <a:pt x="59744" y="32744"/>
                </a:cubicBezTo>
                <a:cubicBezTo>
                  <a:pt x="42672" y="32744"/>
                  <a:pt x="32655" y="45550"/>
                  <a:pt x="32655" y="58783"/>
                </a:cubicBezTo>
                <a:cubicBezTo>
                  <a:pt x="32655" y="63938"/>
                  <a:pt x="34638" y="69466"/>
                  <a:pt x="37116" y="72472"/>
                </a:cubicBezTo>
                <a:cubicBezTo>
                  <a:pt x="37611" y="73066"/>
                  <a:pt x="37683" y="73588"/>
                  <a:pt x="37533" y="74194"/>
                </a:cubicBezTo>
                <a:cubicBezTo>
                  <a:pt x="37077" y="76088"/>
                  <a:pt x="36066" y="80166"/>
                  <a:pt x="35866" y="81000"/>
                </a:cubicBezTo>
                <a:cubicBezTo>
                  <a:pt x="35605" y="82094"/>
                  <a:pt x="35000" y="82327"/>
                  <a:pt x="33861" y="81800"/>
                </a:cubicBezTo>
                <a:cubicBezTo>
                  <a:pt x="26366" y="78311"/>
                  <a:pt x="21683" y="67355"/>
                  <a:pt x="21683" y="58555"/>
                </a:cubicBezTo>
                <a:cubicBezTo>
                  <a:pt x="21683" y="39627"/>
                  <a:pt x="35433" y="22250"/>
                  <a:pt x="61327" y="22250"/>
                </a:cubicBezTo>
                <a:cubicBezTo>
                  <a:pt x="82138" y="22250"/>
                  <a:pt x="98316" y="37077"/>
                  <a:pt x="98316" y="56900"/>
                </a:cubicBezTo>
                <a:cubicBezTo>
                  <a:pt x="98316" y="77577"/>
                  <a:pt x="85277" y="94222"/>
                  <a:pt x="67183" y="94222"/>
                </a:cubicBezTo>
                <a:cubicBezTo>
                  <a:pt x="61100" y="94222"/>
                  <a:pt x="55388" y="91061"/>
                  <a:pt x="53427" y="87333"/>
                </a:cubicBezTo>
                <a:cubicBezTo>
                  <a:pt x="53427" y="87333"/>
                  <a:pt x="50422" y="98788"/>
                  <a:pt x="49694" y="101594"/>
                </a:cubicBezTo>
                <a:cubicBezTo>
                  <a:pt x="48338" y="106805"/>
                  <a:pt x="44683" y="113338"/>
                  <a:pt x="42233" y="117322"/>
                </a:cubicBezTo>
                <a:cubicBezTo>
                  <a:pt x="47850" y="119061"/>
                  <a:pt x="53816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1425" lIns="21425" spcFirstLastPara="1" rIns="21425" wrap="square" tIns="2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Google Shape;122;p32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idx="2"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 – short headline">
  <p:cSld name="TITLE_2_1_2_1_1_2_1">
    <p:bg>
      <p:bgPr>
        <a:solidFill>
          <a:srgbClr val="D7EDFF"/>
        </a:solidFill>
      </p:bgPr>
    </p:bg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304"/>
          <p:cNvSpPr txBox="1"/>
          <p:nvPr>
            <p:ph type="title"/>
          </p:nvPr>
        </p:nvSpPr>
        <p:spPr>
          <a:xfrm>
            <a:off x="3696500" y="1172850"/>
            <a:ext cx="17511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6" name="Google Shape;1696;p3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2">
          <p15:clr>
            <a:srgbClr val="FA7B17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full Pin grid">
  <p:cSld name="TITLE_2_1_2_1_1_2_1_1">
    <p:bg>
      <p:bgPr>
        <a:solidFill>
          <a:schemeClr val="accent5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05"/>
          <p:cNvSpPr txBox="1"/>
          <p:nvPr>
            <p:ph type="title"/>
          </p:nvPr>
        </p:nvSpPr>
        <p:spPr>
          <a:xfrm>
            <a:off x="3706050" y="1172850"/>
            <a:ext cx="17319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9" name="Google Shape;1699;p3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2">
          <p15:clr>
            <a:srgbClr val="FA7B17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grayblue ">
  <p:cSld name="TITLE_2_1_2_1_1_1_3">
    <p:bg>
      <p:bgPr>
        <a:solidFill>
          <a:srgbClr val="F0F0F0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with text">
  <p:cSld name="TITLE_2_1_2_1_1_1_2">
    <p:bg>
      <p:bgPr>
        <a:solidFill>
          <a:srgbClr val="D7EDFF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07"/>
          <p:cNvSpPr txBox="1"/>
          <p:nvPr>
            <p:ph type="title"/>
          </p:nvPr>
        </p:nvSpPr>
        <p:spPr>
          <a:xfrm>
            <a:off x="548625" y="943650"/>
            <a:ext cx="24129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4" name="Google Shape;1704;p3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107">
          <p15:clr>
            <a:srgbClr val="FA7B17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orange">
  <p:cSld name="TITLE_2_1_2_1_1_1_1">
    <p:bg>
      <p:bgPr>
        <a:solidFill>
          <a:srgbClr val="FF5B45"/>
        </a:solidFill>
      </p:bgPr>
    </p:bg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3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2_1">
    <p:bg>
      <p:bgPr>
        <a:solidFill>
          <a:schemeClr val="dk1"/>
        </a:solidFill>
      </p:bgPr>
    </p:bg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309"/>
          <p:cNvSpPr txBox="1"/>
          <p:nvPr>
            <p:ph type="title"/>
          </p:nvPr>
        </p:nvSpPr>
        <p:spPr>
          <a:xfrm>
            <a:off x="3251550" y="2756700"/>
            <a:ext cx="2640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9" name="Google Shape;1709;p309"/>
          <p:cNvSpPr txBox="1"/>
          <p:nvPr>
            <p:ph idx="2" type="title"/>
          </p:nvPr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0" name="Google Shape;1710;p3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903">
          <p15:clr>
            <a:srgbClr val="FA7B17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extra large">
  <p:cSld name="TITLE_2_1_1_2_1_1_1">
    <p:bg>
      <p:bgPr>
        <a:solidFill>
          <a:schemeClr val="dk1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310"/>
          <p:cNvSpPr txBox="1"/>
          <p:nvPr>
            <p:ph type="title"/>
          </p:nvPr>
        </p:nvSpPr>
        <p:spPr>
          <a:xfrm>
            <a:off x="3251550" y="4620903"/>
            <a:ext cx="2640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3" name="Google Shape;1713;p310"/>
          <p:cNvSpPr txBox="1"/>
          <p:nvPr>
            <p:ph idx="2" type="title"/>
          </p:nvPr>
        </p:nvSpPr>
        <p:spPr>
          <a:xfrm>
            <a:off x="6838575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4" name="Google Shape;1714;p3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903">
          <p15:clr>
            <a:srgbClr val="FA7B17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text">
  <p:cSld name="TITLE_2_1_1_1">
    <p:bg>
      <p:bgPr>
        <a:solidFill>
          <a:srgbClr val="D7EDFF"/>
        </a:solidFill>
      </p:bgPr>
    </p:bg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11"/>
          <p:cNvSpPr txBox="1"/>
          <p:nvPr>
            <p:ph type="title"/>
          </p:nvPr>
        </p:nvSpPr>
        <p:spPr>
          <a:xfrm>
            <a:off x="538800" y="1184400"/>
            <a:ext cx="34992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7" name="Google Shape;1717;p3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Pins">
  <p:cSld name="TITLE_2_1_1_1_4">
    <p:bg>
      <p:bgPr>
        <a:solidFill>
          <a:schemeClr val="accent5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312"/>
          <p:cNvSpPr txBox="1"/>
          <p:nvPr>
            <p:ph type="title"/>
          </p:nvPr>
        </p:nvSpPr>
        <p:spPr>
          <a:xfrm>
            <a:off x="2546850" y="1556375"/>
            <a:ext cx="40503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20" name="Google Shape;1720;p3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pos="2885">
          <p15:clr>
            <a:srgbClr val="FA7B17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cluster – with longer caption">
  <p:cSld name="TITLE_2_1_1_1_3">
    <p:bg>
      <p:bgPr>
        <a:solidFill>
          <a:srgbClr val="EE376A"/>
        </a:solidFill>
      </p:bgPr>
    </p:bg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13"/>
          <p:cNvSpPr txBox="1"/>
          <p:nvPr>
            <p:ph type="title"/>
          </p:nvPr>
        </p:nvSpPr>
        <p:spPr>
          <a:xfrm>
            <a:off x="538800" y="1184400"/>
            <a:ext cx="34992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723" name="Google Shape;1723;p3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433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3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Palette">
  <p:cSld name="TITLE_2_2_6_1_2_1"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 txBox="1"/>
          <p:nvPr>
            <p:ph type="title"/>
          </p:nvPr>
        </p:nvSpPr>
        <p:spPr>
          <a:xfrm>
            <a:off x="2905925" y="365525"/>
            <a:ext cx="33321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Google Shape;12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cluster – with headline">
  <p:cSld name="TITLE_2_1_1_1_3_1">
    <p:bg>
      <p:bgPr>
        <a:solidFill>
          <a:srgbClr val="EE376A"/>
        </a:solidFill>
      </p:bgPr>
    </p:bg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14"/>
          <p:cNvSpPr txBox="1"/>
          <p:nvPr>
            <p:ph type="title"/>
          </p:nvPr>
        </p:nvSpPr>
        <p:spPr>
          <a:xfrm>
            <a:off x="263250" y="1172861"/>
            <a:ext cx="40503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727" name="Google Shape;1727;p3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433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3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">
    <p:bg>
      <p:bgPr>
        <a:solidFill>
          <a:schemeClr val="dk1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315"/>
          <p:cNvSpPr txBox="1"/>
          <p:nvPr>
            <p:ph type="title"/>
          </p:nvPr>
        </p:nvSpPr>
        <p:spPr>
          <a:xfrm>
            <a:off x="263250" y="1172861"/>
            <a:ext cx="40503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1" name="Google Shape;1731;p3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">
    <p:bg>
      <p:bgPr>
        <a:solidFill>
          <a:schemeClr val="dk1"/>
        </a:solidFill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316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4" name="Google Shape;1734;p316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5" name="Google Shape;1735;p3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">
    <p:bg>
      <p:bgPr>
        <a:solidFill>
          <a:schemeClr val="dk1"/>
        </a:solidFill>
      </p:bgPr>
    </p:bg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17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8" name="Google Shape;1738;p317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9" name="Google Shape;1739;p3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_2">
    <p:bg>
      <p:bgPr>
        <a:solidFill>
          <a:schemeClr val="dk1"/>
        </a:solidFill>
      </p:bgPr>
    </p:bg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18"/>
          <p:cNvSpPr txBox="1"/>
          <p:nvPr>
            <p:ph type="title"/>
          </p:nvPr>
        </p:nvSpPr>
        <p:spPr>
          <a:xfrm>
            <a:off x="367550" y="56875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2" name="Google Shape;1742;p318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3" name="Google Shape;1743;p3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_1">
    <p:bg>
      <p:bgPr>
        <a:solidFill>
          <a:schemeClr val="dk1"/>
        </a:solidFill>
      </p:bgPr>
    </p:bg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319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6" name="Google Shape;1746;p3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caption split screen">
  <p:cSld name="TITLE_2_1_1_1_1">
    <p:bg>
      <p:bgPr>
        <a:solidFill>
          <a:srgbClr val="D7EDFF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20"/>
          <p:cNvSpPr txBox="1"/>
          <p:nvPr>
            <p:ph type="title"/>
          </p:nvPr>
        </p:nvSpPr>
        <p:spPr>
          <a:xfrm>
            <a:off x="538800" y="943650"/>
            <a:ext cx="34992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9" name="Google Shape;1749;p320"/>
          <p:cNvSpPr/>
          <p:nvPr/>
        </p:nvSpPr>
        <p:spPr>
          <a:xfrm>
            <a:off x="4572000" y="-1050"/>
            <a:ext cx="4572000" cy="51456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3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2_1">
    <p:bg>
      <p:bgPr>
        <a:solidFill>
          <a:srgbClr val="D7EDFF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321"/>
          <p:cNvSpPr txBox="1"/>
          <p:nvPr>
            <p:ph type="title"/>
          </p:nvPr>
        </p:nvSpPr>
        <p:spPr>
          <a:xfrm>
            <a:off x="4961250" y="1172850"/>
            <a:ext cx="37935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3" name="Google Shape;1753;p3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793">
          <p15:clr>
            <a:srgbClr val="FA7B17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headline split screen">
  <p:cSld name="TITLE_2_1_1_1_1_1_3">
    <p:bg>
      <p:bgPr>
        <a:solidFill>
          <a:srgbClr val="D7EDFF"/>
        </a:solidFill>
      </p:bgPr>
    </p:bg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2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322"/>
          <p:cNvSpPr txBox="1"/>
          <p:nvPr>
            <p:ph type="title"/>
          </p:nvPr>
        </p:nvSpPr>
        <p:spPr>
          <a:xfrm>
            <a:off x="386600" y="1172850"/>
            <a:ext cx="3803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7" name="Google Shape;1757;p3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headline, short caption, split screen">
  <p:cSld name="TITLE_2_1_1_1_1_1_3_1">
    <p:bg>
      <p:bgPr>
        <a:solidFill>
          <a:srgbClr val="D7EDFF"/>
        </a:solidFill>
      </p:bgPr>
    </p:bg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32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323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1" name="Google Shape;1761;p323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2" name="Google Shape;1762;p3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4_1_3_1_2_3">
    <p:bg>
      <p:bgPr>
        <a:solidFill>
          <a:srgbClr val="FF5B4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0" name="Google Shape;13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 + caption">
  <p:cSld name="TITLE_2_1_1_1_1_1_3_1_6">
    <p:bg>
      <p:bgPr>
        <a:solidFill>
          <a:schemeClr val="dk1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32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65" name="Google Shape;1765;p324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6" name="Google Shape;1766;p324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7" name="Google Shape;1767;p324"/>
          <p:cNvSpPr txBox="1"/>
          <p:nvPr>
            <p:ph idx="3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8" name="Google Shape;1768;p324"/>
          <p:cNvSpPr txBox="1"/>
          <p:nvPr>
            <p:ph idx="4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69" name="Google Shape;1769;p3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 + caption">
  <p:cSld name="TITLE_2_1_1_1_1_1_3_1_6_3">
    <p:bg>
      <p:bgPr>
        <a:solidFill>
          <a:schemeClr val="dk1"/>
        </a:solidFill>
      </p:bgPr>
    </p:bg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72" name="Google Shape;1772;p325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3" name="Google Shape;1773;p325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4" name="Google Shape;1774;p325"/>
          <p:cNvSpPr txBox="1"/>
          <p:nvPr>
            <p:ph idx="3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5" name="Google Shape;1775;p325"/>
          <p:cNvSpPr txBox="1"/>
          <p:nvPr>
            <p:ph idx="4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6" name="Google Shape;1776;p3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caption">
  <p:cSld name="TITLE_2_1_1_1_1_1_3_1_6_3_1">
    <p:bg>
      <p:bgPr>
        <a:solidFill>
          <a:schemeClr val="dk1"/>
        </a:solidFill>
      </p:bgPr>
    </p:bg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2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79" name="Google Shape;1779;p326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0" name="Google Shape;1780;p326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1" name="Google Shape;1781;p326"/>
          <p:cNvSpPr txBox="1"/>
          <p:nvPr>
            <p:ph idx="3"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2" name="Google Shape;1782;p3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headline">
  <p:cSld name="TITLE_2_1_1_1_1_1_3_1_6_2">
    <p:bg>
      <p:bgPr>
        <a:solidFill>
          <a:schemeClr val="dk1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2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85" name="Google Shape;1785;p327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6" name="Google Shape;1786;p327"/>
          <p:cNvSpPr txBox="1"/>
          <p:nvPr>
            <p:ph idx="2" type="title"/>
          </p:nvPr>
        </p:nvSpPr>
        <p:spPr>
          <a:xfrm>
            <a:off x="53608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7" name="Google Shape;1787;p327"/>
          <p:cNvSpPr txBox="1"/>
          <p:nvPr>
            <p:ph idx="3"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8" name="Google Shape;1788;p3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2 headline">
  <p:cSld name="TITLE_2_1_1_1_1_1_3_1_6_1">
    <p:bg>
      <p:bgPr>
        <a:solidFill>
          <a:schemeClr val="dk1"/>
        </a:solidFill>
      </p:bgPr>
    </p:bg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2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91" name="Google Shape;1791;p328"/>
          <p:cNvSpPr txBox="1"/>
          <p:nvPr>
            <p:ph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2" name="Google Shape;1792;p328"/>
          <p:cNvSpPr txBox="1"/>
          <p:nvPr>
            <p:ph idx="2"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3" name="Google Shape;1793;p328"/>
          <p:cNvSpPr txBox="1"/>
          <p:nvPr>
            <p:ph idx="3" type="title"/>
          </p:nvPr>
        </p:nvSpPr>
        <p:spPr>
          <a:xfrm>
            <a:off x="5360850" y="3792641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4" name="Google Shape;1794;p328"/>
          <p:cNvSpPr txBox="1"/>
          <p:nvPr>
            <p:ph idx="4" type="title"/>
          </p:nvPr>
        </p:nvSpPr>
        <p:spPr>
          <a:xfrm>
            <a:off x="5360850" y="1507631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5" name="Google Shape;1795;p3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46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972">
          <p15:clr>
            <a:srgbClr val="FA7B17"/>
          </p15:clr>
        </p15:guide>
        <p15:guide id="9" orient="horz" pos="2285">
          <p15:clr>
            <a:srgbClr val="FA7B17"/>
          </p15:clr>
        </p15:guide>
        <p15:guide id="10" orient="horz" pos="2412">
          <p15:clr>
            <a:srgbClr val="FA7B17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3 headline">
  <p:cSld name="TITLE_2_1_1_1_1_1_3_1_6_1_1">
    <p:bg>
      <p:bgPr>
        <a:solidFill>
          <a:schemeClr val="dk1"/>
        </a:solid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2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798" name="Google Shape;1798;p329"/>
          <p:cNvSpPr txBox="1"/>
          <p:nvPr>
            <p:ph type="title"/>
          </p:nvPr>
        </p:nvSpPr>
        <p:spPr>
          <a:xfrm>
            <a:off x="367550" y="171960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9" name="Google Shape;1799;p329"/>
          <p:cNvSpPr txBox="1"/>
          <p:nvPr>
            <p:ph idx="2"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0" name="Google Shape;1800;p329"/>
          <p:cNvSpPr txBox="1"/>
          <p:nvPr>
            <p:ph idx="3" type="title"/>
          </p:nvPr>
        </p:nvSpPr>
        <p:spPr>
          <a:xfrm>
            <a:off x="5360850" y="3952323"/>
            <a:ext cx="2991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1" name="Google Shape;1801;p329"/>
          <p:cNvSpPr txBox="1"/>
          <p:nvPr>
            <p:ph idx="4" type="title"/>
          </p:nvPr>
        </p:nvSpPr>
        <p:spPr>
          <a:xfrm>
            <a:off x="5360850" y="2509779"/>
            <a:ext cx="2991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2" name="Google Shape;1802;p329"/>
          <p:cNvSpPr txBox="1"/>
          <p:nvPr>
            <p:ph idx="5" type="title"/>
          </p:nvPr>
        </p:nvSpPr>
        <p:spPr>
          <a:xfrm>
            <a:off x="5360850" y="1094721"/>
            <a:ext cx="29919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3" name="Google Shape;1803;p3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21">
          <p15:clr>
            <a:srgbClr val="FA7B17"/>
          </p15:clr>
        </p15:guide>
        <p15:guide id="7" orient="horz" pos="71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– 6 headline">
  <p:cSld name="TITLE_2_1_1_1_1_1_3_1_6_1_1_1">
    <p:bg>
      <p:bgPr>
        <a:solidFill>
          <a:schemeClr val="dk1"/>
        </a:solidFill>
      </p:bgPr>
    </p:bg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33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06" name="Google Shape;1806;p330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7" name="Google Shape;1807;p330"/>
          <p:cNvSpPr txBox="1"/>
          <p:nvPr>
            <p:ph idx="2" type="title"/>
          </p:nvPr>
        </p:nvSpPr>
        <p:spPr>
          <a:xfrm>
            <a:off x="5140325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8" name="Google Shape;1808;p330"/>
          <p:cNvSpPr txBox="1"/>
          <p:nvPr>
            <p:ph idx="3" type="title"/>
          </p:nvPr>
        </p:nvSpPr>
        <p:spPr>
          <a:xfrm>
            <a:off x="5140325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09" name="Google Shape;1809;p330"/>
          <p:cNvSpPr txBox="1"/>
          <p:nvPr>
            <p:ph idx="4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0" name="Google Shape;1810;p330"/>
          <p:cNvSpPr txBox="1"/>
          <p:nvPr>
            <p:ph idx="5" type="title"/>
          </p:nvPr>
        </p:nvSpPr>
        <p:spPr>
          <a:xfrm>
            <a:off x="7097000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1" name="Google Shape;1811;p330"/>
          <p:cNvSpPr txBox="1"/>
          <p:nvPr>
            <p:ph idx="6" type="title"/>
          </p:nvPr>
        </p:nvSpPr>
        <p:spPr>
          <a:xfrm>
            <a:off x="7097000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2" name="Google Shape;1812;p330"/>
          <p:cNvSpPr txBox="1"/>
          <p:nvPr>
            <p:ph idx="7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3" name="Google Shape;1813;p330"/>
          <p:cNvSpPr txBox="1"/>
          <p:nvPr>
            <p:ph idx="8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4" name="Google Shape;1814;p330"/>
          <p:cNvSpPr txBox="1"/>
          <p:nvPr>
            <p:ph idx="9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5" name="Google Shape;1815;p330"/>
          <p:cNvSpPr txBox="1"/>
          <p:nvPr>
            <p:ph idx="13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6" name="Google Shape;1816;p3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732">
          <p15:clr>
            <a:srgbClr val="FA7B17"/>
          </p15:clr>
        </p15:guide>
        <p15:guide id="7" orient="horz" pos="2512">
          <p15:clr>
            <a:srgbClr val="FA7B17"/>
          </p15:clr>
        </p15:guide>
        <p15:guide id="8" orient="horz" pos="2421">
          <p15:clr>
            <a:srgbClr val="FA7B17"/>
          </p15:clr>
        </p15:guide>
        <p15:guide id="9" orient="horz" pos="1513">
          <p15:clr>
            <a:srgbClr val="FA7B17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">
    <p:bg>
      <p:bgPr>
        <a:solidFill>
          <a:schemeClr val="dk1"/>
        </a:solidFill>
      </p:bgPr>
    </p:bg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31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9" name="Google Shape;1819;p331"/>
          <p:cNvSpPr txBox="1"/>
          <p:nvPr>
            <p:ph idx="2" type="title"/>
          </p:nvPr>
        </p:nvSpPr>
        <p:spPr>
          <a:xfrm>
            <a:off x="5140325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0" name="Google Shape;1820;p331"/>
          <p:cNvSpPr txBox="1"/>
          <p:nvPr>
            <p:ph idx="3" type="title"/>
          </p:nvPr>
        </p:nvSpPr>
        <p:spPr>
          <a:xfrm>
            <a:off x="5140325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1" name="Google Shape;1821;p331"/>
          <p:cNvSpPr txBox="1"/>
          <p:nvPr>
            <p:ph idx="4" type="title"/>
          </p:nvPr>
        </p:nvSpPr>
        <p:spPr>
          <a:xfrm>
            <a:off x="5137313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2" name="Google Shape;1822;p331"/>
          <p:cNvSpPr txBox="1"/>
          <p:nvPr>
            <p:ph idx="5" type="title"/>
          </p:nvPr>
        </p:nvSpPr>
        <p:spPr>
          <a:xfrm>
            <a:off x="7097000" y="3952325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3" name="Google Shape;1823;p331"/>
          <p:cNvSpPr txBox="1"/>
          <p:nvPr>
            <p:ph idx="6" type="title"/>
          </p:nvPr>
        </p:nvSpPr>
        <p:spPr>
          <a:xfrm>
            <a:off x="7093988" y="2697888"/>
            <a:ext cx="1484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4" name="Google Shape;1824;p331"/>
          <p:cNvSpPr txBox="1"/>
          <p:nvPr>
            <p:ph idx="7" type="title"/>
          </p:nvPr>
        </p:nvSpPr>
        <p:spPr>
          <a:xfrm>
            <a:off x="7093988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5" name="Google Shape;1825;p331"/>
          <p:cNvSpPr txBox="1"/>
          <p:nvPr>
            <p:ph idx="8" type="title"/>
          </p:nvPr>
        </p:nvSpPr>
        <p:spPr>
          <a:xfrm>
            <a:off x="5137313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6" name="Google Shape;1826;p3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">
    <p:bg>
      <p:bgPr>
        <a:solidFill>
          <a:schemeClr val="dk1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32"/>
          <p:cNvSpPr/>
          <p:nvPr/>
        </p:nvSpPr>
        <p:spPr>
          <a:xfrm>
            <a:off x="4572000" y="2581275"/>
            <a:ext cx="45717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29" name="Google Shape;1829;p332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0" name="Google Shape;1830;p332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1" name="Google Shape;1831;p332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2" name="Google Shape;1832;p332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3" name="Google Shape;1833;p332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4" name="Google Shape;1834;p332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5" name="Google Shape;1835;p332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6" name="Google Shape;1836;p3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4">
    <p:bg>
      <p:bgPr>
        <a:solidFill>
          <a:schemeClr val="dk1"/>
        </a:solidFill>
      </p:bgPr>
    </p:bg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33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39" name="Google Shape;1839;p333"/>
          <p:cNvSpPr txBox="1"/>
          <p:nvPr>
            <p:ph type="title"/>
          </p:nvPr>
        </p:nvSpPr>
        <p:spPr>
          <a:xfrm>
            <a:off x="6115650" y="493795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0" name="Google Shape;1840;p333"/>
          <p:cNvSpPr txBox="1"/>
          <p:nvPr>
            <p:ph idx="2" type="title"/>
          </p:nvPr>
        </p:nvSpPr>
        <p:spPr>
          <a:xfrm>
            <a:off x="53620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1" name="Google Shape;1841;p333"/>
          <p:cNvSpPr txBox="1"/>
          <p:nvPr>
            <p:ph idx="3" type="title"/>
          </p:nvPr>
        </p:nvSpPr>
        <p:spPr>
          <a:xfrm>
            <a:off x="7924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2" name="Google Shape;1842;p3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4_1_3_1_2_2_1">
    <p:bg>
      <p:bgPr>
        <a:solidFill>
          <a:srgbClr val="FF5B4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/>
          <p:nvPr>
            <p:ph type="title"/>
          </p:nvPr>
        </p:nvSpPr>
        <p:spPr>
          <a:xfrm>
            <a:off x="263250" y="572250"/>
            <a:ext cx="4050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5"/>
          <p:cNvSpPr txBox="1"/>
          <p:nvPr>
            <p:ph idx="2" type="title"/>
          </p:nvPr>
        </p:nvSpPr>
        <p:spPr>
          <a:xfrm>
            <a:off x="4835300" y="572250"/>
            <a:ext cx="40503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4" name="Google Shape;13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3">
  <p:cSld name="TITLE_2_1_1_1_1_1_3_1_6_4_1">
    <p:bg>
      <p:bgPr>
        <a:solidFill>
          <a:schemeClr val="dk1"/>
        </a:solidFill>
      </p:bgPr>
    </p:bg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34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5" name="Google Shape;1845;p334"/>
          <p:cNvSpPr txBox="1"/>
          <p:nvPr>
            <p:ph idx="2" type="title"/>
          </p:nvPr>
        </p:nvSpPr>
        <p:spPr>
          <a:xfrm>
            <a:off x="11424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6" name="Google Shape;1846;p334"/>
          <p:cNvSpPr txBox="1"/>
          <p:nvPr>
            <p:ph idx="3" type="title"/>
          </p:nvPr>
        </p:nvSpPr>
        <p:spPr>
          <a:xfrm>
            <a:off x="51429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7" name="Google Shape;1847;p334"/>
          <p:cNvSpPr txBox="1"/>
          <p:nvPr>
            <p:ph idx="4" type="title"/>
          </p:nvPr>
        </p:nvSpPr>
        <p:spPr>
          <a:xfrm>
            <a:off x="314310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8" name="Google Shape;1848;p3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4">
  <p:cSld name="TITLE_2_1_1_1_1_1_3_1_6_4_1_1">
    <p:bg>
      <p:bgPr>
        <a:solidFill>
          <a:schemeClr val="dk1"/>
        </a:solidFill>
      </p:bgPr>
    </p:bg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35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1" name="Google Shape;1851;p335"/>
          <p:cNvSpPr txBox="1"/>
          <p:nvPr>
            <p:ph idx="2" type="title"/>
          </p:nvPr>
        </p:nvSpPr>
        <p:spPr>
          <a:xfrm>
            <a:off x="11424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2" name="Google Shape;1852;p335"/>
          <p:cNvSpPr txBox="1"/>
          <p:nvPr>
            <p:ph idx="3" type="title"/>
          </p:nvPr>
        </p:nvSpPr>
        <p:spPr>
          <a:xfrm>
            <a:off x="5142950" y="1715525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3" name="Google Shape;1853;p335"/>
          <p:cNvSpPr txBox="1"/>
          <p:nvPr>
            <p:ph idx="4" type="title"/>
          </p:nvPr>
        </p:nvSpPr>
        <p:spPr>
          <a:xfrm>
            <a:off x="114245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4" name="Google Shape;1854;p335"/>
          <p:cNvSpPr txBox="1"/>
          <p:nvPr>
            <p:ph idx="5" type="title"/>
          </p:nvPr>
        </p:nvSpPr>
        <p:spPr>
          <a:xfrm>
            <a:off x="5142950" y="3782450"/>
            <a:ext cx="28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5" name="Google Shape;1855;p3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5">
  <p:cSld name="TITLE_2_1_1_1_1_1_3_1_6_4_1_1_1">
    <p:bg>
      <p:bgPr>
        <a:solidFill>
          <a:schemeClr val="dk1"/>
        </a:solidFill>
      </p:bgPr>
    </p:bg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336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8" name="Google Shape;1858;p336"/>
          <p:cNvSpPr txBox="1"/>
          <p:nvPr>
            <p:ph idx="2" type="title"/>
          </p:nvPr>
        </p:nvSpPr>
        <p:spPr>
          <a:xfrm>
            <a:off x="5709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9" name="Google Shape;1859;p336"/>
          <p:cNvSpPr txBox="1"/>
          <p:nvPr>
            <p:ph idx="3" type="title"/>
          </p:nvPr>
        </p:nvSpPr>
        <p:spPr>
          <a:xfrm>
            <a:off x="342885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0" name="Google Shape;1860;p336"/>
          <p:cNvSpPr txBox="1"/>
          <p:nvPr>
            <p:ph idx="4" type="title"/>
          </p:nvPr>
        </p:nvSpPr>
        <p:spPr>
          <a:xfrm>
            <a:off x="62868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1" name="Google Shape;1861;p336"/>
          <p:cNvSpPr txBox="1"/>
          <p:nvPr>
            <p:ph idx="5" type="title"/>
          </p:nvPr>
        </p:nvSpPr>
        <p:spPr>
          <a:xfrm>
            <a:off x="1999875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2" name="Google Shape;1862;p336"/>
          <p:cNvSpPr txBox="1"/>
          <p:nvPr>
            <p:ph idx="6" type="title"/>
          </p:nvPr>
        </p:nvSpPr>
        <p:spPr>
          <a:xfrm>
            <a:off x="4857825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3" name="Google Shape;1863;p3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6">
  <p:cSld name="TITLE_2_1_1_1_1_1_3_1_6_4_1_1_1_1">
    <p:bg>
      <p:bgPr>
        <a:solidFill>
          <a:schemeClr val="dk1"/>
        </a:solidFill>
      </p:bgPr>
    </p:bg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37"/>
          <p:cNvSpPr txBox="1"/>
          <p:nvPr>
            <p:ph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6" name="Google Shape;1866;p337"/>
          <p:cNvSpPr txBox="1"/>
          <p:nvPr>
            <p:ph idx="2" type="title"/>
          </p:nvPr>
        </p:nvSpPr>
        <p:spPr>
          <a:xfrm>
            <a:off x="5709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7" name="Google Shape;1867;p337"/>
          <p:cNvSpPr txBox="1"/>
          <p:nvPr>
            <p:ph idx="3" type="title"/>
          </p:nvPr>
        </p:nvSpPr>
        <p:spPr>
          <a:xfrm>
            <a:off x="342885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8" name="Google Shape;1868;p337"/>
          <p:cNvSpPr txBox="1"/>
          <p:nvPr>
            <p:ph idx="4" type="title"/>
          </p:nvPr>
        </p:nvSpPr>
        <p:spPr>
          <a:xfrm>
            <a:off x="6286800" y="17155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9" name="Google Shape;1869;p337"/>
          <p:cNvSpPr txBox="1"/>
          <p:nvPr>
            <p:ph idx="5" type="title"/>
          </p:nvPr>
        </p:nvSpPr>
        <p:spPr>
          <a:xfrm>
            <a:off x="57090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0" name="Google Shape;1870;p337"/>
          <p:cNvSpPr txBox="1"/>
          <p:nvPr>
            <p:ph idx="6" type="title"/>
          </p:nvPr>
        </p:nvSpPr>
        <p:spPr>
          <a:xfrm>
            <a:off x="342885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1" name="Google Shape;1871;p337"/>
          <p:cNvSpPr txBox="1"/>
          <p:nvPr>
            <p:ph idx="7" type="title"/>
          </p:nvPr>
        </p:nvSpPr>
        <p:spPr>
          <a:xfrm>
            <a:off x="6286800" y="3658625"/>
            <a:ext cx="22863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2" name="Google Shape;1872;p3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  <p15:guide id="8" orient="horz" pos="1686">
          <p15:clr>
            <a:srgbClr val="FA7B17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_1">
    <p:bg>
      <p:bgPr>
        <a:solidFill>
          <a:schemeClr val="dk1"/>
        </a:solidFill>
      </p:bgPr>
    </p:bg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38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75" name="Google Shape;1875;p338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rgbClr val="FFF6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876" name="Google Shape;1876;p338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7" name="Google Shape;1877;p338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8" name="Google Shape;1878;p338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9" name="Google Shape;1879;p338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0" name="Google Shape;1880;p338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1" name="Google Shape;1881;p338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2" name="Google Shape;1882;p338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3" name="Google Shape;1883;p3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1_1_1_3_1_6_1_1_1_1_1_1_1">
    <p:bg>
      <p:bgPr>
        <a:solidFill>
          <a:schemeClr val="dk1"/>
        </a:solid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339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86" name="Google Shape;1886;p339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87" name="Google Shape;1887;p339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8" name="Google Shape;1888;p339"/>
          <p:cNvSpPr txBox="1"/>
          <p:nvPr>
            <p:ph idx="2" type="title"/>
          </p:nvPr>
        </p:nvSpPr>
        <p:spPr>
          <a:xfrm>
            <a:off x="5140325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9" name="Google Shape;1889;p339"/>
          <p:cNvSpPr txBox="1"/>
          <p:nvPr>
            <p:ph idx="3" type="title"/>
          </p:nvPr>
        </p:nvSpPr>
        <p:spPr>
          <a:xfrm>
            <a:off x="7097000" y="1478250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0" name="Google Shape;1890;p339"/>
          <p:cNvSpPr txBox="1"/>
          <p:nvPr>
            <p:ph idx="4" type="title"/>
          </p:nvPr>
        </p:nvSpPr>
        <p:spPr>
          <a:xfrm>
            <a:off x="5140325" y="580625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1" name="Google Shape;1891;p339"/>
          <p:cNvSpPr txBox="1"/>
          <p:nvPr>
            <p:ph idx="5" type="title"/>
          </p:nvPr>
        </p:nvSpPr>
        <p:spPr>
          <a:xfrm>
            <a:off x="5140325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2" name="Google Shape;1892;p339"/>
          <p:cNvSpPr txBox="1"/>
          <p:nvPr>
            <p:ph idx="6" type="title"/>
          </p:nvPr>
        </p:nvSpPr>
        <p:spPr>
          <a:xfrm>
            <a:off x="7097000" y="3998025"/>
            <a:ext cx="14847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3" name="Google Shape;1893;p339"/>
          <p:cNvSpPr txBox="1"/>
          <p:nvPr>
            <p:ph idx="7" type="title"/>
          </p:nvPr>
        </p:nvSpPr>
        <p:spPr>
          <a:xfrm>
            <a:off x="5140325" y="3100400"/>
            <a:ext cx="3432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4" name="Google Shape;1894;p3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paragraph with bullets">
  <p:cSld name="TITLE_2_1_1_1_1_1_3_1_5_1">
    <p:bg>
      <p:bgPr>
        <a:solidFill>
          <a:srgbClr val="D7EDFF"/>
        </a:solidFill>
      </p:bgPr>
    </p:bg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4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340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8" name="Google Shape;1898;p340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9" name="Google Shape;1899;p3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paragraph with bullets ">
  <p:cSld name="TITLE_2_1_1_1_1_1_3_1_5_1_2">
    <p:bg>
      <p:bgPr>
        <a:solidFill>
          <a:srgbClr val="D7EDFF"/>
        </a:solidFill>
      </p:bgPr>
    </p:bg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34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341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3" name="Google Shape;1903;p3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text">
  <p:cSld name="TITLE_2_1_1_1_1_1_3_1_5_1_2_1">
    <p:bg>
      <p:bgPr>
        <a:solidFill>
          <a:srgbClr val="D7EDFF"/>
        </a:solidFill>
      </p:bgPr>
    </p:bg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342"/>
          <p:cNvSpPr txBox="1"/>
          <p:nvPr>
            <p:ph type="title"/>
          </p:nvPr>
        </p:nvSpPr>
        <p:spPr>
          <a:xfrm>
            <a:off x="7059698" y="4914500"/>
            <a:ext cx="1941300" cy="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2pPr>
            <a:lvl3pPr lvl="2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3pPr>
            <a:lvl4pPr lvl="3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4pPr>
            <a:lvl5pPr lvl="4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5pPr>
            <a:lvl6pPr lvl="5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6pPr>
            <a:lvl7pPr lvl="6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7pPr>
            <a:lvl8pPr lvl="7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8pPr>
            <a:lvl9pPr lvl="8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E2EB"/>
                </a:solidFill>
              </a:defRPr>
            </a:lvl9pPr>
          </a:lstStyle>
          <a:p/>
        </p:txBody>
      </p:sp>
      <p:sp>
        <p:nvSpPr>
          <p:cNvPr id="1906" name="Google Shape;1906;p342"/>
          <p:cNvSpPr txBox="1"/>
          <p:nvPr>
            <p:ph idx="2"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7" name="Google Shape;1907;p3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>
              <a:buNone/>
              <a:defRPr>
                <a:solidFill>
                  <a:srgbClr val="FFE2EB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5_1_1">
    <p:bg>
      <p:bgPr>
        <a:solidFill>
          <a:schemeClr val="dk1"/>
        </a:solidFill>
      </p:bgPr>
    </p:bg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343"/>
          <p:cNvSpPr txBox="1"/>
          <p:nvPr>
            <p:ph type="title"/>
          </p:nvPr>
        </p:nvSpPr>
        <p:spPr>
          <a:xfrm>
            <a:off x="358025" y="568750"/>
            <a:ext cx="38607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0" name="Google Shape;1910;p343"/>
          <p:cNvSpPr txBox="1"/>
          <p:nvPr>
            <p:ph idx="2" type="title"/>
          </p:nvPr>
        </p:nvSpPr>
        <p:spPr>
          <a:xfrm>
            <a:off x="591800" y="2571750"/>
            <a:ext cx="33993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1" name="Google Shape;1911;p3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pos="5667">
          <p15:clr>
            <a:srgbClr val="FA7B17"/>
          </p15:clr>
        </p15:guide>
        <p15:guide id="7" orient="horz" pos="2184">
          <p15:clr>
            <a:srgbClr val="FA7B17"/>
          </p15:clr>
        </p15:guide>
        <p15:guide id="8" orient="horz" pos="895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s without logo">
  <p:cSld name="TITLE_2_4_1_3_1_2_1">
    <p:bg>
      <p:bgPr>
        <a:solidFill>
          <a:schemeClr val="dk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6"/>
          <p:cNvSpPr txBox="1"/>
          <p:nvPr>
            <p:ph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i="1"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6"/>
          <p:cNvSpPr txBox="1"/>
          <p:nvPr>
            <p:ph idx="2" type="title"/>
          </p:nvPr>
        </p:nvSpPr>
        <p:spPr>
          <a:xfrm>
            <a:off x="2857075" y="4277950"/>
            <a:ext cx="34290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split screen with 2 mobile ">
  <p:cSld name="TITLE_2_1_1_1_1_1_3_1_4">
    <p:bg>
      <p:bgPr>
        <a:solidFill>
          <a:srgbClr val="D7EDFF"/>
        </a:solidFill>
      </p:bgPr>
    </p:bg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34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3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split screen with 2 mobile, short caption">
  <p:cSld name="TITLE_2_1_1_1_1_1_3_1_4_1">
    <p:bg>
      <p:bgPr>
        <a:solidFill>
          <a:srgbClr val="D7EDFF"/>
        </a:solidFill>
      </p:bgPr>
    </p:bg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34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17" name="Google Shape;1917;p345"/>
          <p:cNvSpPr txBox="1"/>
          <p:nvPr>
            <p:ph type="title"/>
          </p:nvPr>
        </p:nvSpPr>
        <p:spPr>
          <a:xfrm>
            <a:off x="693000" y="4121475"/>
            <a:ext cx="3190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8" name="Google Shape;1918;p345"/>
          <p:cNvSpPr txBox="1"/>
          <p:nvPr>
            <p:ph idx="2" type="title"/>
          </p:nvPr>
        </p:nvSpPr>
        <p:spPr>
          <a:xfrm>
            <a:off x="5262600" y="4121475"/>
            <a:ext cx="3190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9B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9" name="Google Shape;1919;p3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short caption and list">
  <p:cSld name="TITLE_2_1_1_1_1_1_3_1_2_1">
    <p:bg>
      <p:bgPr>
        <a:solidFill>
          <a:schemeClr val="accent4"/>
        </a:solidFill>
      </p:bgPr>
    </p:bg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4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2" name="Google Shape;1922;p346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3" name="Google Shape;1923;p346"/>
          <p:cNvSpPr txBox="1"/>
          <p:nvPr>
            <p:ph idx="2" type="title"/>
          </p:nvPr>
        </p:nvSpPr>
        <p:spPr>
          <a:xfrm>
            <a:off x="693000" y="2762250"/>
            <a:ext cx="31908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4" name="Google Shape;1924;p346"/>
          <p:cNvSpPr txBox="1"/>
          <p:nvPr>
            <p:ph idx="3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5" name="Google Shape;1925;p3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longer headline with short caption and list">
  <p:cSld name="TITLE_2_1_1_1_1_1_3_1_2_1_4">
    <p:bg>
      <p:bgPr>
        <a:solidFill>
          <a:schemeClr val="accent4"/>
        </a:solid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4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8" name="Google Shape;1928;p347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9" name="Google Shape;1929;p347"/>
          <p:cNvSpPr txBox="1"/>
          <p:nvPr>
            <p:ph idx="2" type="title"/>
          </p:nvPr>
        </p:nvSpPr>
        <p:spPr>
          <a:xfrm>
            <a:off x="570900" y="872375"/>
            <a:ext cx="34293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0" name="Google Shape;1930;p3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short caption and list">
  <p:cSld name="TITLE_2_1_1_1_1_1_3_1_2_1_3">
    <p:bg>
      <p:bgPr>
        <a:solidFill>
          <a:schemeClr val="accent4"/>
        </a:solidFill>
      </p:bgPr>
    </p:bg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34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3" name="Google Shape;1933;p348"/>
          <p:cNvSpPr txBox="1"/>
          <p:nvPr>
            <p:ph type="title"/>
          </p:nvPr>
        </p:nvSpPr>
        <p:spPr>
          <a:xfrm>
            <a:off x="348500" y="568750"/>
            <a:ext cx="38799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4" name="Google Shape;1934;p348"/>
          <p:cNvSpPr txBox="1"/>
          <p:nvPr>
            <p:ph idx="2" type="title"/>
          </p:nvPr>
        </p:nvSpPr>
        <p:spPr>
          <a:xfrm>
            <a:off x="693000" y="2762250"/>
            <a:ext cx="31908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5" name="Google Shape;1935;p348"/>
          <p:cNvSpPr txBox="1"/>
          <p:nvPr>
            <p:ph idx="3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6" name="Google Shape;1936;p3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 headline with list">
  <p:cSld name="TITLE_2_1_1_1_1_1_3_1_2_1_1">
    <p:bg>
      <p:bgPr>
        <a:solidFill>
          <a:schemeClr val="accent4"/>
        </a:solidFill>
      </p:bgPr>
    </p:bg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4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9" name="Google Shape;1939;p349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0" name="Google Shape;1940;p349"/>
          <p:cNvSpPr txBox="1"/>
          <p:nvPr>
            <p:ph idx="2" type="title"/>
          </p:nvPr>
        </p:nvSpPr>
        <p:spPr>
          <a:xfrm>
            <a:off x="396125" y="1172850"/>
            <a:ext cx="37845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1" name="Google Shape;1941;p3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–Tip">
  <p:cSld name="TITLE_2_1_1_1_1_1_3_1_2_1_1_3">
    <p:bg>
      <p:bgPr>
        <a:solidFill>
          <a:schemeClr val="accent4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5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4" name="Google Shape;1944;p350"/>
          <p:cNvSpPr txBox="1"/>
          <p:nvPr>
            <p:ph type="title"/>
          </p:nvPr>
        </p:nvSpPr>
        <p:spPr>
          <a:xfrm>
            <a:off x="5451925" y="965925"/>
            <a:ext cx="28158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5" name="Google Shape;1945;p350"/>
          <p:cNvSpPr txBox="1"/>
          <p:nvPr>
            <p:ph idx="2" type="title"/>
          </p:nvPr>
        </p:nvSpPr>
        <p:spPr>
          <a:xfrm>
            <a:off x="358025" y="1172850"/>
            <a:ext cx="3860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6" name="Google Shape;1946;p350"/>
          <p:cNvSpPr txBox="1"/>
          <p:nvPr>
            <p:ph idx="3" type="title"/>
          </p:nvPr>
        </p:nvSpPr>
        <p:spPr>
          <a:xfrm>
            <a:off x="5451925" y="360201"/>
            <a:ext cx="2815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7" name="Google Shape;1947;p3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">
    <p:bg>
      <p:bgPr>
        <a:solidFill>
          <a:schemeClr val="dk1"/>
        </a:solid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5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50" name="Google Shape;1950;p351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1" name="Google Shape;1951;p351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2" name="Google Shape;1952;p3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 picture">
  <p:cSld name="TITLE_2_1_1_1_1_1_3_1_2_1_1_2_2">
    <p:bg>
      <p:bgPr>
        <a:solidFill>
          <a:schemeClr val="dk1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35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955" name="Google Shape;1955;p352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956" name="Google Shape;1956;p352"/>
          <p:cNvPicPr preferRelativeResize="0"/>
          <p:nvPr/>
        </p:nvPicPr>
        <p:blipFill rotWithShape="1">
          <a:blip r:embed="rId2">
            <a:alphaModFix/>
          </a:blip>
          <a:srcRect b="0" l="0" r="49947" t="0"/>
          <a:stretch/>
        </p:blipFill>
        <p:spPr>
          <a:xfrm>
            <a:off x="-40" y="0"/>
            <a:ext cx="457688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52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8" name="Google Shape;1958;p3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 illustration">
  <p:cSld name="TITLE_2_1_1_1_1_1_3_1_2_1_1_2_2_1">
    <p:bg>
      <p:bgPr>
        <a:solidFill>
          <a:srgbClr val="DAD4FF"/>
        </a:solidFill>
      </p:bgPr>
    </p:bg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" name="Google Shape;1960;p353"/>
          <p:cNvPicPr preferRelativeResize="0"/>
          <p:nvPr/>
        </p:nvPicPr>
        <p:blipFill rotWithShape="1">
          <a:blip r:embed="rId2">
            <a:alphaModFix/>
          </a:blip>
          <a:srcRect b="0" l="50002" r="-55" t="0"/>
          <a:stretch/>
        </p:blipFill>
        <p:spPr>
          <a:xfrm>
            <a:off x="4571385" y="0"/>
            <a:ext cx="4576883" cy="5143507"/>
          </a:xfrm>
          <a:prstGeom prst="rect">
            <a:avLst/>
          </a:prstGeom>
          <a:noFill/>
          <a:ln>
            <a:noFill/>
          </a:ln>
        </p:spPr>
      </p:pic>
      <p:sp>
        <p:nvSpPr>
          <p:cNvPr id="1961" name="Google Shape;1961;p353"/>
          <p:cNvSpPr txBox="1"/>
          <p:nvPr>
            <p:ph type="title"/>
          </p:nvPr>
        </p:nvSpPr>
        <p:spPr>
          <a:xfrm>
            <a:off x="845975" y="1064300"/>
            <a:ext cx="28683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2" name="Google Shape;1962;p353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3" name="Google Shape;1963;p3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">
  <p:cSld name="TITLE_2_4_1_3_1_1">
    <p:bg>
      <p:bgPr>
        <a:solidFill>
          <a:schemeClr val="accen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/>
          <p:nvPr>
            <p:ph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7"/>
          <p:cNvSpPr txBox="1"/>
          <p:nvPr>
            <p:ph idx="2"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">
    <p:bg>
      <p:bgPr>
        <a:solidFill>
          <a:schemeClr val="dk1"/>
        </a:solidFill>
      </p:bgPr>
    </p:bg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5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66" name="Google Shape;1966;p354"/>
          <p:cNvSpPr txBox="1"/>
          <p:nvPr>
            <p:ph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7" name="Google Shape;1967;p354"/>
          <p:cNvSpPr txBox="1"/>
          <p:nvPr>
            <p:ph idx="2" type="title"/>
          </p:nvPr>
        </p:nvSpPr>
        <p:spPr>
          <a:xfrm>
            <a:off x="367550" y="1172850"/>
            <a:ext cx="38418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8" name="Google Shape;1968;p3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2_1_1_1_1_1_3_1_2_1_1_2_1_2">
    <p:bg>
      <p:bgPr>
        <a:solidFill>
          <a:srgbClr val="FFF8FA"/>
        </a:solidFill>
      </p:bgPr>
    </p:bg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5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EDFF"/>
              </a:solidFill>
            </a:endParaRPr>
          </a:p>
        </p:txBody>
      </p:sp>
      <p:sp>
        <p:nvSpPr>
          <p:cNvPr id="1971" name="Google Shape;1971;p355"/>
          <p:cNvSpPr txBox="1"/>
          <p:nvPr>
            <p:ph type="title"/>
          </p:nvPr>
        </p:nvSpPr>
        <p:spPr>
          <a:xfrm>
            <a:off x="5300500" y="371475"/>
            <a:ext cx="3118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2" name="Google Shape;1972;p355"/>
          <p:cNvSpPr txBox="1"/>
          <p:nvPr>
            <p:ph idx="2"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3" name="Google Shape;1973;p355"/>
          <p:cNvSpPr txBox="1"/>
          <p:nvPr>
            <p:ph idx="3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4" name="Google Shape;1974;p3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2_1">
    <p:bg>
      <p:bgPr>
        <a:solidFill>
          <a:srgbClr val="536045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5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6F8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7" name="Google Shape;1977;p356"/>
          <p:cNvSpPr txBox="1"/>
          <p:nvPr>
            <p:ph type="title"/>
          </p:nvPr>
        </p:nvSpPr>
        <p:spPr>
          <a:xfrm>
            <a:off x="377075" y="1714725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8" name="Google Shape;1978;p356"/>
          <p:cNvSpPr txBox="1"/>
          <p:nvPr>
            <p:ph idx="2" type="title"/>
          </p:nvPr>
        </p:nvSpPr>
        <p:spPr>
          <a:xfrm>
            <a:off x="52626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79" name="Google Shape;1979;p356"/>
          <p:cNvSpPr txBox="1"/>
          <p:nvPr>
            <p:ph idx="3" type="title"/>
          </p:nvPr>
        </p:nvSpPr>
        <p:spPr>
          <a:xfrm>
            <a:off x="52626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0" name="Google Shape;1980;p3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CFFFC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">
    <p:bg>
      <p:bgPr>
        <a:solidFill>
          <a:schemeClr val="lt2"/>
        </a:solidFill>
      </p:bgPr>
    </p:bg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35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83" name="Google Shape;1983;p357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4" name="Google Shape;1984;p357"/>
          <p:cNvSpPr txBox="1"/>
          <p:nvPr>
            <p:ph idx="2" type="title"/>
          </p:nvPr>
        </p:nvSpPr>
        <p:spPr>
          <a:xfrm>
            <a:off x="497520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5" name="Google Shape;1985;p3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">
    <p:bg>
      <p:bgPr>
        <a:solidFill>
          <a:schemeClr val="lt2"/>
        </a:solidFill>
      </p:bgPr>
    </p:bg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5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88" name="Google Shape;1988;p358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9" name="Google Shape;1989;p358"/>
          <p:cNvSpPr txBox="1"/>
          <p:nvPr>
            <p:ph idx="2" type="title"/>
          </p:nvPr>
        </p:nvSpPr>
        <p:spPr>
          <a:xfrm>
            <a:off x="497520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0" name="Google Shape;1990;p358"/>
          <p:cNvSpPr txBox="1"/>
          <p:nvPr>
            <p:ph idx="3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1" name="Google Shape;1991;p358"/>
          <p:cNvSpPr txBox="1"/>
          <p:nvPr>
            <p:ph idx="4" type="title"/>
          </p:nvPr>
        </p:nvSpPr>
        <p:spPr>
          <a:xfrm>
            <a:off x="6930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2" name="Google Shape;1992;p358"/>
          <p:cNvSpPr txBox="1"/>
          <p:nvPr>
            <p:ph idx="5" type="title"/>
          </p:nvPr>
        </p:nvSpPr>
        <p:spPr>
          <a:xfrm>
            <a:off x="52626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3" name="Google Shape;1993;p358"/>
          <p:cNvSpPr txBox="1"/>
          <p:nvPr>
            <p:ph idx="6" type="title"/>
          </p:nvPr>
        </p:nvSpPr>
        <p:spPr>
          <a:xfrm>
            <a:off x="52626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4" name="Google Shape;1994;p3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_1">
    <p:bg>
      <p:bgPr>
        <a:solidFill>
          <a:schemeClr val="lt2"/>
        </a:solidFill>
      </p:bgPr>
    </p:bg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5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97" name="Google Shape;1997;p359"/>
          <p:cNvSpPr txBox="1"/>
          <p:nvPr>
            <p:ph type="title"/>
          </p:nvPr>
        </p:nvSpPr>
        <p:spPr>
          <a:xfrm>
            <a:off x="804425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8" name="Google Shape;1998;p359"/>
          <p:cNvSpPr txBox="1"/>
          <p:nvPr>
            <p:ph idx="2" type="title"/>
          </p:nvPr>
        </p:nvSpPr>
        <p:spPr>
          <a:xfrm>
            <a:off x="804425" y="2929725"/>
            <a:ext cx="29622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9" name="Google Shape;1999;p359"/>
          <p:cNvSpPr txBox="1"/>
          <p:nvPr>
            <p:ph idx="3" type="title"/>
          </p:nvPr>
        </p:nvSpPr>
        <p:spPr>
          <a:xfrm>
            <a:off x="5376900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0" name="Google Shape;2000;p359"/>
          <p:cNvSpPr txBox="1"/>
          <p:nvPr>
            <p:ph idx="4" type="title"/>
          </p:nvPr>
        </p:nvSpPr>
        <p:spPr>
          <a:xfrm>
            <a:off x="5376900" y="2929725"/>
            <a:ext cx="29622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1" name="Google Shape;2001;p3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">
  <p:cSld name="TITLE_2_1_1_1_1_1_3_1_2_1_1_2_1_1_3_1_1_1">
    <p:bg>
      <p:bgPr>
        <a:solidFill>
          <a:schemeClr val="lt2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6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04" name="Google Shape;2004;p360"/>
          <p:cNvSpPr txBox="1"/>
          <p:nvPr>
            <p:ph type="title"/>
          </p:nvPr>
        </p:nvSpPr>
        <p:spPr>
          <a:xfrm>
            <a:off x="804425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5" name="Google Shape;2005;p360"/>
          <p:cNvSpPr txBox="1"/>
          <p:nvPr>
            <p:ph idx="2" type="title"/>
          </p:nvPr>
        </p:nvSpPr>
        <p:spPr>
          <a:xfrm>
            <a:off x="804425" y="3429775"/>
            <a:ext cx="29622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6" name="Google Shape;2006;p360"/>
          <p:cNvSpPr txBox="1"/>
          <p:nvPr>
            <p:ph idx="3" type="title"/>
          </p:nvPr>
        </p:nvSpPr>
        <p:spPr>
          <a:xfrm>
            <a:off x="5376900" y="568750"/>
            <a:ext cx="29622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7" name="Google Shape;2007;p360"/>
          <p:cNvSpPr txBox="1"/>
          <p:nvPr>
            <p:ph idx="4" type="title"/>
          </p:nvPr>
        </p:nvSpPr>
        <p:spPr>
          <a:xfrm>
            <a:off x="5376900" y="3429775"/>
            <a:ext cx="29622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8" name="Google Shape;2008;p3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">
    <p:bg>
      <p:bgPr>
        <a:solidFill>
          <a:schemeClr val="lt1"/>
        </a:solidFill>
      </p:bgPr>
    </p:bg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36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1" name="Google Shape;2011;p361"/>
          <p:cNvSpPr txBox="1"/>
          <p:nvPr>
            <p:ph type="title"/>
          </p:nvPr>
        </p:nvSpPr>
        <p:spPr>
          <a:xfrm>
            <a:off x="5290875" y="371475"/>
            <a:ext cx="31380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2" name="Google Shape;2012;p361"/>
          <p:cNvSpPr txBox="1"/>
          <p:nvPr>
            <p:ph idx="2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3" name="Google Shape;2013;p3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_4">
    <p:bg>
      <p:bgPr>
        <a:solidFill>
          <a:schemeClr val="lt1"/>
        </a:solidFill>
      </p:bgPr>
    </p:bg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36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6" name="Google Shape;2016;p362"/>
          <p:cNvSpPr txBox="1"/>
          <p:nvPr>
            <p:ph type="title"/>
          </p:nvPr>
        </p:nvSpPr>
        <p:spPr>
          <a:xfrm>
            <a:off x="5423850" y="371475"/>
            <a:ext cx="28683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7" name="Google Shape;2017;p362"/>
          <p:cNvSpPr txBox="1"/>
          <p:nvPr>
            <p:ph idx="2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8" name="Google Shape;2018;p3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3_1_2_1_1_2_1_1_2">
    <p:bg>
      <p:bgPr>
        <a:solidFill>
          <a:schemeClr val="lt1"/>
        </a:solidFill>
      </p:bgPr>
    </p:bg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6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363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2" name="Google Shape;2022;p363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3" name="Google Shape;2023;p3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s">
  <p:cSld name="TITLE_2_4_1_3_1_1_1">
    <p:bg>
      <p:bgPr>
        <a:solidFill>
          <a:schemeClr val="accen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type="title"/>
          </p:nvPr>
        </p:nvSpPr>
        <p:spPr>
          <a:xfrm>
            <a:off x="1143000" y="36762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8"/>
          <p:cNvSpPr txBox="1"/>
          <p:nvPr>
            <p:ph idx="2" type="title"/>
          </p:nvPr>
        </p:nvSpPr>
        <p:spPr>
          <a:xfrm>
            <a:off x="1143000" y="3063200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">
    <p:bg>
      <p:bgPr>
        <a:solidFill>
          <a:schemeClr val="lt2"/>
        </a:solidFill>
      </p:bgPr>
    </p:bg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36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6" name="Google Shape;2026;p364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7" name="Google Shape;2027;p364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8" name="Google Shape;2028;p3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2">
    <p:bg>
      <p:bgPr>
        <a:solidFill>
          <a:srgbClr val="FFF6EB"/>
        </a:soli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365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31" name="Google Shape;2031;p365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2" name="Google Shape;2032;p365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3" name="Google Shape;2033;p3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2_1">
    <p:bg>
      <p:bgPr>
        <a:solidFill>
          <a:schemeClr val="dk1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366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036" name="Google Shape;2036;p366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7" name="Google Shape;2037;p366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8" name="Google Shape;2038;p3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harts and tables">
  <p:cSld name="TITLE_2_1_1_1_1_1_3_1_1_1_1_1_2_1">
    <p:bg>
      <p:bgPr>
        <a:solidFill>
          <a:schemeClr val="dk1"/>
        </a:solidFill>
      </p:bgPr>
    </p:bg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367"/>
          <p:cNvSpPr txBox="1"/>
          <p:nvPr>
            <p:ph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41" name="Google Shape;2041;p3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">
    <p:bg>
      <p:bgPr>
        <a:solidFill>
          <a:schemeClr val="lt2"/>
        </a:solidFill>
      </p:bgPr>
    </p:bg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36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368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45" name="Google Shape;2045;p368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46" name="Google Shape;2046;p3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picture">
  <p:cSld name="TITLE_2_1_1_1_1_1_3_1_1_1_1_2">
    <p:bg>
      <p:bgPr>
        <a:solidFill>
          <a:schemeClr val="dk1"/>
        </a:solidFill>
      </p:bgPr>
    </p:bg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36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369"/>
          <p:cNvSpPr txBox="1"/>
          <p:nvPr>
            <p:ph type="title"/>
          </p:nvPr>
        </p:nvSpPr>
        <p:spPr>
          <a:xfrm>
            <a:off x="843925" y="365525"/>
            <a:ext cx="2889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0" name="Google Shape;2050;p369"/>
          <p:cNvSpPr txBox="1"/>
          <p:nvPr>
            <p:ph idx="2" type="title"/>
          </p:nvPr>
        </p:nvSpPr>
        <p:spPr>
          <a:xfrm>
            <a:off x="1203425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1" name="Google Shape;2051;p369"/>
          <p:cNvSpPr txBox="1"/>
          <p:nvPr>
            <p:ph idx="3" type="title"/>
          </p:nvPr>
        </p:nvSpPr>
        <p:spPr>
          <a:xfrm>
            <a:off x="792450" y="2652700"/>
            <a:ext cx="2991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2" name="Google Shape;2052;p3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007C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_1_1">
    <p:bg>
      <p:bgPr>
        <a:solidFill>
          <a:schemeClr val="lt2"/>
        </a:solidFill>
      </p:bgPr>
    </p:bg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70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370"/>
          <p:cNvSpPr txBox="1"/>
          <p:nvPr>
            <p:ph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6" name="Google Shape;2056;p3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1_1_1_1_1_1">
    <p:bg>
      <p:bgPr>
        <a:solidFill>
          <a:schemeClr val="lt2"/>
        </a:solidFill>
      </p:bgPr>
    </p:bg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37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3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TITLE_2_1_1_1_1_1_3_1_6_3_2">
    <p:bg>
      <p:bgPr>
        <a:solidFill>
          <a:schemeClr val="lt1"/>
        </a:solidFill>
      </p:bgPr>
    </p:bg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37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372"/>
          <p:cNvSpPr txBox="1"/>
          <p:nvPr>
            <p:ph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3" name="Google Shape;2063;p3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">
  <p:cSld name="TITLE_2_1_1_1_1_1_2">
    <p:bg>
      <p:bgPr>
        <a:solidFill>
          <a:schemeClr val="accent1"/>
        </a:solidFill>
      </p:bgPr>
    </p:bg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73"/>
          <p:cNvSpPr/>
          <p:nvPr/>
        </p:nvSpPr>
        <p:spPr>
          <a:xfrm>
            <a:off x="4621650" y="-2250"/>
            <a:ext cx="4572000" cy="5148000"/>
          </a:xfrm>
          <a:prstGeom prst="rect">
            <a:avLst/>
          </a:prstGeom>
          <a:solidFill>
            <a:srgbClr val="D7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373"/>
          <p:cNvSpPr txBox="1"/>
          <p:nvPr>
            <p:ph type="title"/>
          </p:nvPr>
        </p:nvSpPr>
        <p:spPr>
          <a:xfrm>
            <a:off x="358025" y="1172850"/>
            <a:ext cx="3860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7" name="Google Shape;2067;p3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">
  <p:cSld name="TITLE_2_4_1_2">
    <p:bg>
      <p:bgPr>
        <a:solidFill>
          <a:schemeClr val="accent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 txBox="1"/>
          <p:nvPr>
            <p:ph type="title"/>
          </p:nvPr>
        </p:nvSpPr>
        <p:spPr>
          <a:xfrm>
            <a:off x="1143000" y="1143000"/>
            <a:ext cx="28572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9"/>
          <p:cNvSpPr txBox="1"/>
          <p:nvPr>
            <p:ph idx="2" type="title"/>
          </p:nvPr>
        </p:nvSpPr>
        <p:spPr>
          <a:xfrm>
            <a:off x="5143400" y="1143000"/>
            <a:ext cx="2857200" cy="30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9"/>
          <p:cNvSpPr txBox="1"/>
          <p:nvPr>
            <p:ph idx="3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4" type="title"/>
          </p:nvPr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">
    <p:bg>
      <p:bgPr>
        <a:solidFill>
          <a:schemeClr val="accent1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37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374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1" name="Google Shape;2071;p374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2" name="Google Shape;2072;p3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_10">
    <p:bg>
      <p:bgPr>
        <a:solidFill>
          <a:schemeClr val="accent1"/>
        </a:solidFill>
      </p:bgPr>
    </p:bg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375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75" name="Google Shape;2075;p375"/>
          <p:cNvSpPr txBox="1"/>
          <p:nvPr>
            <p:ph type="title"/>
          </p:nvPr>
        </p:nvSpPr>
        <p:spPr>
          <a:xfrm>
            <a:off x="856675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6" name="Google Shape;2076;p375"/>
          <p:cNvSpPr txBox="1"/>
          <p:nvPr>
            <p:ph idx="2" type="title"/>
          </p:nvPr>
        </p:nvSpPr>
        <p:spPr>
          <a:xfrm>
            <a:off x="856575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7" name="Google Shape;2077;p375"/>
          <p:cNvSpPr txBox="1"/>
          <p:nvPr>
            <p:ph idx="3" type="title"/>
          </p:nvPr>
        </p:nvSpPr>
        <p:spPr>
          <a:xfrm>
            <a:off x="5429100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8" name="Google Shape;2078;p375"/>
          <p:cNvSpPr txBox="1"/>
          <p:nvPr>
            <p:ph idx="4" type="title"/>
          </p:nvPr>
        </p:nvSpPr>
        <p:spPr>
          <a:xfrm>
            <a:off x="5429100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9" name="Google Shape;2079;p3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with headline and short caption">
  <p:cSld name="TITLE_2_1_1_1_1_1_2_1_10_1">
    <p:bg>
      <p:bgPr>
        <a:solidFill>
          <a:schemeClr val="accent1"/>
        </a:solidFill>
      </p:bgPr>
    </p:bg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7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82" name="Google Shape;2082;p376"/>
          <p:cNvSpPr txBox="1"/>
          <p:nvPr>
            <p:ph type="title"/>
          </p:nvPr>
        </p:nvSpPr>
        <p:spPr>
          <a:xfrm>
            <a:off x="856675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3" name="Google Shape;2083;p376"/>
          <p:cNvSpPr txBox="1"/>
          <p:nvPr>
            <p:ph idx="2" type="title"/>
          </p:nvPr>
        </p:nvSpPr>
        <p:spPr>
          <a:xfrm>
            <a:off x="856575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4" name="Google Shape;2084;p376"/>
          <p:cNvSpPr txBox="1"/>
          <p:nvPr>
            <p:ph idx="3" type="title"/>
          </p:nvPr>
        </p:nvSpPr>
        <p:spPr>
          <a:xfrm>
            <a:off x="5429100" y="2696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5" name="Google Shape;2085;p376"/>
          <p:cNvSpPr txBox="1"/>
          <p:nvPr>
            <p:ph idx="4" type="title"/>
          </p:nvPr>
        </p:nvSpPr>
        <p:spPr>
          <a:xfrm>
            <a:off x="5429100" y="3620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6" name="Google Shape;2086;p3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- short caption">
  <p:cSld name="TITLE_2_1_1_1_1_1_2_1_9">
    <p:bg>
      <p:bgPr>
        <a:solidFill>
          <a:schemeClr val="accent1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7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377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0" name="Google Shape;2090;p3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- with headline and short caption">
  <p:cSld name="TITLE_2_1_1_1_1_1_2_1_8">
    <p:bg>
      <p:bgPr>
        <a:solidFill>
          <a:schemeClr val="accen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378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378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4" name="Google Shape;2094;p378"/>
          <p:cNvSpPr txBox="1"/>
          <p:nvPr>
            <p:ph idx="2" type="title"/>
          </p:nvPr>
        </p:nvSpPr>
        <p:spPr>
          <a:xfrm>
            <a:off x="570900" y="3429775"/>
            <a:ext cx="34293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5" name="Google Shape;2095;p3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yellow">
  <p:cSld name="TITLE_2_1_1_1_1_1_2_1_7_1">
    <p:bg>
      <p:bgPr>
        <a:solidFill>
          <a:srgbClr val="FDC900"/>
        </a:solidFill>
      </p:bgPr>
    </p:bg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3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pink">
  <p:cSld name="TITLE_2_1_1_1_1_1_2_1_7_1_1">
    <p:bg>
      <p:bgPr>
        <a:solidFill>
          <a:schemeClr val="dk1"/>
        </a:solidFill>
      </p:bgPr>
    </p:bg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3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">
    <p:bg>
      <p:bgPr>
        <a:solidFill>
          <a:schemeClr val="lt1"/>
        </a:solidFill>
      </p:bgPr>
    </p:bg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38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2" name="Google Shape;2102;p381"/>
          <p:cNvSpPr txBox="1"/>
          <p:nvPr>
            <p:ph type="title"/>
          </p:nvPr>
        </p:nvSpPr>
        <p:spPr>
          <a:xfrm>
            <a:off x="377075" y="568750"/>
            <a:ext cx="38226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3" name="Google Shape;2103;p381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4" name="Google Shape;2104;p381"/>
          <p:cNvSpPr txBox="1"/>
          <p:nvPr>
            <p:ph idx="3" type="title"/>
          </p:nvPr>
        </p:nvSpPr>
        <p:spPr>
          <a:xfrm>
            <a:off x="5262600" y="647375"/>
            <a:ext cx="31908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5" name="Google Shape;2105;p3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895">
          <p15:clr>
            <a:srgbClr val="FA7B17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">
    <p:bg>
      <p:bgPr>
        <a:solidFill>
          <a:schemeClr val="dk1"/>
        </a:solidFill>
      </p:bgPr>
    </p:bg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38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08" name="Google Shape;2108;p382"/>
          <p:cNvSpPr txBox="1"/>
          <p:nvPr>
            <p:ph type="title"/>
          </p:nvPr>
        </p:nvSpPr>
        <p:spPr>
          <a:xfrm>
            <a:off x="5262475" y="106425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9" name="Google Shape;2109;p382"/>
          <p:cNvSpPr txBox="1"/>
          <p:nvPr>
            <p:ph idx="2" type="title"/>
          </p:nvPr>
        </p:nvSpPr>
        <p:spPr>
          <a:xfrm>
            <a:off x="5262475" y="39265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0" name="Google Shape;2110;p3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_1">
    <p:bg>
      <p:bgPr>
        <a:solidFill>
          <a:schemeClr val="dk1"/>
        </a:solidFill>
      </p:bgPr>
    </p:bg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38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13" name="Google Shape;2113;p383"/>
          <p:cNvSpPr txBox="1"/>
          <p:nvPr>
            <p:ph type="title"/>
          </p:nvPr>
        </p:nvSpPr>
        <p:spPr>
          <a:xfrm>
            <a:off x="6930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4" name="Google Shape;2114;p383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5" name="Google Shape;2115;p3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lue">
  <p:cSld name="TITLE_2_4_1_1">
    <p:bg>
      <p:bgPr>
        <a:solidFill>
          <a:srgbClr val="D7ED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late overview">
  <p:cSld name="TITLE_2_1_1_1_1_1_2_1_6_2_1_3">
    <p:bg>
      <p:bgPr>
        <a:solidFill>
          <a:schemeClr val="dk1"/>
        </a:solidFill>
      </p:bgPr>
    </p:bg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38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384"/>
          <p:cNvSpPr txBox="1"/>
          <p:nvPr>
            <p:ph type="title"/>
          </p:nvPr>
        </p:nvSpPr>
        <p:spPr>
          <a:xfrm>
            <a:off x="693000" y="1064300"/>
            <a:ext cx="3190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9" name="Google Shape;2119;p384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0" name="Google Shape;2120;p3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assets">
  <p:cSld name="TITLE_2_1_1_1_1_1_2_1_6_2_1_2">
    <p:bg>
      <p:bgPr>
        <a:solidFill>
          <a:srgbClr val="DAD4FF"/>
        </a:solidFill>
      </p:bgPr>
    </p:bg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385"/>
          <p:cNvSpPr/>
          <p:nvPr/>
        </p:nvSpPr>
        <p:spPr>
          <a:xfrm>
            <a:off x="4571875" y="-2200"/>
            <a:ext cx="4572000" cy="51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900"/>
              </a:solidFill>
            </a:endParaRPr>
          </a:p>
        </p:txBody>
      </p:sp>
      <p:sp>
        <p:nvSpPr>
          <p:cNvPr id="2123" name="Google Shape;2123;p385"/>
          <p:cNvSpPr txBox="1"/>
          <p:nvPr>
            <p:ph type="title"/>
          </p:nvPr>
        </p:nvSpPr>
        <p:spPr>
          <a:xfrm>
            <a:off x="850125" y="1064300"/>
            <a:ext cx="28752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4" name="Google Shape;2124;p385"/>
          <p:cNvSpPr txBox="1"/>
          <p:nvPr>
            <p:ph idx="2" type="title"/>
          </p:nvPr>
        </p:nvSpPr>
        <p:spPr>
          <a:xfrm>
            <a:off x="5262600" y="647375"/>
            <a:ext cx="31908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5" name="Google Shape;2125;p385"/>
          <p:cNvSpPr txBox="1"/>
          <p:nvPr>
            <p:ph idx="3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6" name="Google Shape;2126;p3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orient="horz" pos="3151">
          <p15:clr>
            <a:srgbClr val="FA7B17"/>
          </p15:clr>
        </p15:guide>
        <p15:guide id="7" orient="horz" pos="247">
          <p15:clr>
            <a:srgbClr val="FA7B17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split screen">
  <p:cSld name="TITLE_2_1_1_1_1_1_2_1_5">
    <p:bg>
      <p:bgPr>
        <a:solidFill>
          <a:schemeClr val="accent1"/>
        </a:solidFill>
      </p:bgPr>
    </p:bg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38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386"/>
          <p:cNvSpPr txBox="1"/>
          <p:nvPr>
            <p:ph type="title"/>
          </p:nvPr>
        </p:nvSpPr>
        <p:spPr>
          <a:xfrm>
            <a:off x="377075" y="1172850"/>
            <a:ext cx="3822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0" name="Google Shape;2130;p3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split screen longer copy">
  <p:cSld name="TITLE_2_1_1_1_1_1_2_1_5_3">
    <p:bg>
      <p:bgPr>
        <a:solidFill>
          <a:schemeClr val="accent1"/>
        </a:solidFill>
      </p:bgPr>
    </p:bg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8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387"/>
          <p:cNvSpPr txBox="1"/>
          <p:nvPr>
            <p:ph type="title"/>
          </p:nvPr>
        </p:nvSpPr>
        <p:spPr>
          <a:xfrm>
            <a:off x="367550" y="56875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4" name="Google Shape;2134;p387"/>
          <p:cNvSpPr txBox="1"/>
          <p:nvPr>
            <p:ph idx="2" type="title"/>
          </p:nvPr>
        </p:nvSpPr>
        <p:spPr>
          <a:xfrm>
            <a:off x="693000" y="2929725"/>
            <a:ext cx="31908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5" name="Google Shape;2135;p3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fuchsia">
  <p:cSld name="TITLE_2_1_1_1_1_1_2_1_5_2">
    <p:bg>
      <p:bgPr>
        <a:solidFill>
          <a:schemeClr val="dk2"/>
        </a:solidFill>
      </p:bgPr>
    </p:bg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vidual Pins – 2 boards">
  <p:cSld name="TITLE_2_1_1_1_1_1_2_1_5_2_1_1">
    <p:bg>
      <p:bgPr>
        <a:solidFill>
          <a:schemeClr val="lt2"/>
        </a:solidFill>
      </p:bgPr>
    </p:bg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89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3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beige">
  <p:cSld name="TITLE_2_1_1_1_1_1_2_1_3">
    <p:bg>
      <p:bgPr>
        <a:solidFill>
          <a:schemeClr val="lt2"/>
        </a:solidFill>
      </p:bgPr>
    </p:bg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- Meet Pinner">
  <p:cSld name="TITLE_2_1_1_1_1_1_2_1_1">
    <p:bg>
      <p:bgPr>
        <a:solidFill>
          <a:schemeClr val="dk1"/>
        </a:solidFill>
      </p:bgPr>
    </p:bg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9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145" name="Google Shape;2145;p391"/>
          <p:cNvSpPr txBox="1"/>
          <p:nvPr>
            <p:ph type="title"/>
          </p:nvPr>
        </p:nvSpPr>
        <p:spPr>
          <a:xfrm>
            <a:off x="5317950" y="2899819"/>
            <a:ext cx="30801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6" name="Google Shape;2146;p391"/>
          <p:cNvSpPr txBox="1"/>
          <p:nvPr>
            <p:ph idx="2" type="title"/>
          </p:nvPr>
        </p:nvSpPr>
        <p:spPr>
          <a:xfrm>
            <a:off x="5398350" y="3688525"/>
            <a:ext cx="2919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7" name="Google Shape;2147;p391"/>
          <p:cNvSpPr txBox="1"/>
          <p:nvPr>
            <p:ph idx="3" type="title"/>
          </p:nvPr>
        </p:nvSpPr>
        <p:spPr>
          <a:xfrm>
            <a:off x="748350" y="2899819"/>
            <a:ext cx="30801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8" name="Google Shape;2148;p391"/>
          <p:cNvSpPr txBox="1"/>
          <p:nvPr>
            <p:ph idx="4" type="title"/>
          </p:nvPr>
        </p:nvSpPr>
        <p:spPr>
          <a:xfrm>
            <a:off x="828750" y="3688525"/>
            <a:ext cx="29193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9" name="Google Shape;2149;p3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pos="4320">
          <p15:clr>
            <a:srgbClr val="FA7B17"/>
          </p15:clr>
        </p15:guide>
        <p15:guide id="5" orient="horz" pos="2019">
          <p15:clr>
            <a:srgbClr val="FA7B17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4">
  <p:cSld name="TITLE_2_2_2_1_1_1_1_1_1_2_2">
    <p:bg>
      <p:bgPr>
        <a:solidFill>
          <a:schemeClr val="dk1"/>
        </a:solidFill>
      </p:bgPr>
    </p:bg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92"/>
          <p:cNvSpPr txBox="1"/>
          <p:nvPr>
            <p:ph type="title"/>
          </p:nvPr>
        </p:nvSpPr>
        <p:spPr>
          <a:xfrm>
            <a:off x="580348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2" name="Google Shape;2152;p392"/>
          <p:cNvSpPr txBox="1"/>
          <p:nvPr>
            <p:ph idx="2" type="title"/>
          </p:nvPr>
        </p:nvSpPr>
        <p:spPr>
          <a:xfrm>
            <a:off x="580272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3" name="Google Shape;2153;p392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4" name="Google Shape;2154;p392"/>
          <p:cNvSpPr txBox="1"/>
          <p:nvPr>
            <p:ph idx="4" type="title"/>
          </p:nvPr>
        </p:nvSpPr>
        <p:spPr>
          <a:xfrm>
            <a:off x="2679023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5" name="Google Shape;2155;p392"/>
          <p:cNvSpPr txBox="1"/>
          <p:nvPr>
            <p:ph idx="5" type="title"/>
          </p:nvPr>
        </p:nvSpPr>
        <p:spPr>
          <a:xfrm>
            <a:off x="2678947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6" name="Google Shape;2156;p392"/>
          <p:cNvSpPr txBox="1"/>
          <p:nvPr>
            <p:ph idx="6" type="title"/>
          </p:nvPr>
        </p:nvSpPr>
        <p:spPr>
          <a:xfrm>
            <a:off x="4777698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7" name="Google Shape;2157;p392"/>
          <p:cNvSpPr txBox="1"/>
          <p:nvPr>
            <p:ph idx="7" type="title"/>
          </p:nvPr>
        </p:nvSpPr>
        <p:spPr>
          <a:xfrm>
            <a:off x="4777622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8" name="Google Shape;2158;p392"/>
          <p:cNvSpPr txBox="1"/>
          <p:nvPr>
            <p:ph idx="8" type="title"/>
          </p:nvPr>
        </p:nvSpPr>
        <p:spPr>
          <a:xfrm>
            <a:off x="6876373" y="3706125"/>
            <a:ext cx="170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9" name="Google Shape;2159;p392"/>
          <p:cNvSpPr txBox="1"/>
          <p:nvPr>
            <p:ph idx="9" type="title"/>
          </p:nvPr>
        </p:nvSpPr>
        <p:spPr>
          <a:xfrm>
            <a:off x="6876297" y="2934550"/>
            <a:ext cx="1705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0" name="Google Shape;2160;p3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1_1_2">
    <p:bg>
      <p:bgPr>
        <a:solidFill>
          <a:srgbClr val="D7EDFF"/>
        </a:solidFill>
      </p:bgPr>
    </p:bg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393"/>
          <p:cNvSpPr txBox="1"/>
          <p:nvPr>
            <p:ph type="title"/>
          </p:nvPr>
        </p:nvSpPr>
        <p:spPr>
          <a:xfrm>
            <a:off x="5143500" y="943650"/>
            <a:ext cx="34290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3" name="Google Shape;2163;p3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tatement">
  <p:cSld name="TITLE_2_3">
    <p:bg>
      <p:bgPr>
        <a:solidFill>
          <a:schemeClr val="accent3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780000" y="1463050"/>
            <a:ext cx="7584000" cy="22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2">
  <p:cSld name="TITLE_2_1_1_1_1_1_1_2_1">
    <p:bg>
      <p:bgPr>
        <a:solidFill>
          <a:schemeClr val="dk1"/>
        </a:solidFill>
      </p:bgPr>
    </p:bg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4"/>
          <p:cNvSpPr txBox="1"/>
          <p:nvPr>
            <p:ph type="title"/>
          </p:nvPr>
        </p:nvSpPr>
        <p:spPr>
          <a:xfrm>
            <a:off x="4572000" y="943650"/>
            <a:ext cx="34290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6" name="Google Shape;2166;p394"/>
          <p:cNvSpPr txBox="1"/>
          <p:nvPr/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Citation source here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7" name="Google Shape;2167;p3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1_1_1">
    <p:bg>
      <p:bgPr>
        <a:solidFill>
          <a:srgbClr val="D7EDFF"/>
        </a:solidFill>
      </p:bgPr>
    </p:bg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95"/>
          <p:cNvSpPr txBox="1"/>
          <p:nvPr>
            <p:ph type="title"/>
          </p:nvPr>
        </p:nvSpPr>
        <p:spPr>
          <a:xfrm>
            <a:off x="5262463" y="3085875"/>
            <a:ext cx="3190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0" name="Google Shape;2170;p395"/>
          <p:cNvSpPr txBox="1"/>
          <p:nvPr>
            <p:ph idx="2" type="title"/>
          </p:nvPr>
        </p:nvSpPr>
        <p:spPr>
          <a:xfrm>
            <a:off x="4927213" y="1183700"/>
            <a:ext cx="3861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1" name="Google Shape;2171;p3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262">
          <p15:clr>
            <a:srgbClr val="FA7B17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 - Longer headline">
  <p:cSld name="TITLE_2_1_1_1_1_1_1_1_2">
    <p:bg>
      <p:bgPr>
        <a:solidFill>
          <a:schemeClr val="dk1"/>
        </a:solidFill>
      </p:bgPr>
    </p:bg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396"/>
          <p:cNvSpPr txBox="1"/>
          <p:nvPr>
            <p:ph type="title"/>
          </p:nvPr>
        </p:nvSpPr>
        <p:spPr>
          <a:xfrm>
            <a:off x="5262500" y="3085875"/>
            <a:ext cx="3190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4" name="Google Shape;2174;p396"/>
          <p:cNvSpPr txBox="1"/>
          <p:nvPr>
            <p:ph idx="2" type="title"/>
          </p:nvPr>
        </p:nvSpPr>
        <p:spPr>
          <a:xfrm>
            <a:off x="5143250" y="1183700"/>
            <a:ext cx="3429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5" name="Google Shape;2175;p3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793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262">
          <p15:clr>
            <a:srgbClr val="FA7B17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– headline + short caption">
  <p:cSld name="TITLE_2_1_1_1_1_1_1_1_1">
    <p:bg>
      <p:bgPr>
        <a:solidFill>
          <a:srgbClr val="D7EDFF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7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8" name="Google Shape;2178;p397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9" name="Google Shape;2179;p3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- headline + short caption">
  <p:cSld name="TITLE_2_1_1_1_1_1_1_1_1_6">
    <p:bg>
      <p:bgPr>
        <a:solidFill>
          <a:srgbClr val="D7EDFF"/>
        </a:solidFill>
      </p:bgPr>
    </p:bg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398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2" name="Google Shape;2182;p398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3" name="Google Shape;2183;p3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 - headline + short caption ">
  <p:cSld name="TITLE_2_1_1_1_1_1_1_1_1_5">
    <p:bg>
      <p:bgPr>
        <a:solidFill>
          <a:schemeClr val="dk1"/>
        </a:solidFill>
      </p:bgPr>
    </p:bg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399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6" name="Google Shape;2186;p3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- headline + short caption">
  <p:cSld name="TITLE_2_1_1_1_1_1_1_1_1_5_1">
    <p:bg>
      <p:bgPr>
        <a:solidFill>
          <a:srgbClr val="D7EDFF"/>
        </a:solidFill>
      </p:bgPr>
    </p:bg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00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9" name="Google Shape;2189;p4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text">
  <p:cSld name="TITLE_2_4_1_3_1_1_2">
    <p:bg>
      <p:bgPr>
        <a:solidFill>
          <a:schemeClr val="accent1"/>
        </a:solidFill>
      </p:bgPr>
    </p:bg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401"/>
          <p:cNvSpPr txBox="1"/>
          <p:nvPr>
            <p:ph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2" name="Google Shape;2192;p401"/>
          <p:cNvSpPr txBox="1"/>
          <p:nvPr>
            <p:ph idx="2" type="title"/>
          </p:nvPr>
        </p:nvSpPr>
        <p:spPr>
          <a:xfrm>
            <a:off x="1143000" y="1720175"/>
            <a:ext cx="6858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3" name="Google Shape;2193;p4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text">
  <p:cSld name="TITLE_2_4_1_3_1_1_2_1">
    <p:bg>
      <p:bgPr>
        <a:solidFill>
          <a:schemeClr val="accent1"/>
        </a:solidFill>
      </p:bgPr>
    </p:bg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2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6" name="Google Shape;2196;p402"/>
          <p:cNvSpPr txBox="1"/>
          <p:nvPr>
            <p:ph idx="2" type="title"/>
          </p:nvPr>
        </p:nvSpPr>
        <p:spPr>
          <a:xfrm>
            <a:off x="1714000" y="338975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7" name="Google Shape;2197;p4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 + text">
  <p:cSld name="TITLE_2_4_1_3_1_1_2_1_1">
    <p:bg>
      <p:bgPr>
        <a:solidFill>
          <a:schemeClr val="accent2"/>
        </a:solidFill>
      </p:bgPr>
    </p:bg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03"/>
          <p:cNvSpPr txBox="1"/>
          <p:nvPr>
            <p:ph type="title"/>
          </p:nvPr>
        </p:nvSpPr>
        <p:spPr>
          <a:xfrm>
            <a:off x="1782475" y="410250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0" name="Google Shape;2200;p403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1" name="Google Shape;2201;p403"/>
          <p:cNvSpPr txBox="1"/>
          <p:nvPr>
            <p:ph idx="3" type="title"/>
          </p:nvPr>
        </p:nvSpPr>
        <p:spPr>
          <a:xfrm>
            <a:off x="3829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2" name="Google Shape;2202;p4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2">
    <p:bg>
      <p:bgPr>
        <a:solidFill>
          <a:srgbClr val="FFF6E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/>
          <p:nvPr>
            <p:ph type="title"/>
          </p:nvPr>
        </p:nvSpPr>
        <p:spPr>
          <a:xfrm>
            <a:off x="780000" y="1793718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">
    <p:bg>
      <p:bgPr>
        <a:solidFill>
          <a:schemeClr val="accent3"/>
        </a:solidFill>
      </p:bgPr>
    </p:bg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0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05" name="Google Shape;2205;p404"/>
          <p:cNvSpPr txBox="1"/>
          <p:nvPr>
            <p:ph type="title"/>
          </p:nvPr>
        </p:nvSpPr>
        <p:spPr>
          <a:xfrm>
            <a:off x="6115650" y="4903800"/>
            <a:ext cx="14847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6" name="Google Shape;2206;p404"/>
          <p:cNvSpPr txBox="1"/>
          <p:nvPr>
            <p:ph idx="2"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7" name="Google Shape;2207;p404"/>
          <p:cNvSpPr txBox="1"/>
          <p:nvPr>
            <p:ph idx="3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8" name="Google Shape;2208;p4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 + text">
  <p:cSld name="TITLE_2_4_1_3_1_1_2_1_1_1">
    <p:bg>
      <p:bgPr>
        <a:solidFill>
          <a:schemeClr val="lt2"/>
        </a:soli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05"/>
          <p:cNvSpPr txBox="1"/>
          <p:nvPr>
            <p:ph type="title"/>
          </p:nvPr>
        </p:nvSpPr>
        <p:spPr>
          <a:xfrm>
            <a:off x="1782475" y="410250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1" name="Google Shape;2211;p405"/>
          <p:cNvSpPr txBox="1"/>
          <p:nvPr>
            <p:ph idx="2" type="title"/>
          </p:nvPr>
        </p:nvSpPr>
        <p:spPr>
          <a:xfrm>
            <a:off x="3284550" y="365525"/>
            <a:ext cx="257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2" name="Google Shape;2212;p4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9">
          <p15:clr>
            <a:srgbClr val="FA7B17"/>
          </p15:clr>
        </p15:guide>
        <p15:guide id="2" pos="360">
          <p15:clr>
            <a:srgbClr val="FA7B17"/>
          </p15:clr>
        </p15:guide>
        <p15:guide id="3" pos="720">
          <p15:clr>
            <a:srgbClr val="FA7B17"/>
          </p15:clr>
        </p15:guide>
        <p15:guide id="4" pos="1080">
          <p15:clr>
            <a:srgbClr val="FA7B17"/>
          </p15:clr>
        </p15:guide>
        <p15:guide id="5" pos="1440">
          <p15:clr>
            <a:srgbClr val="FA7B17"/>
          </p15:clr>
        </p15:guide>
        <p15:guide id="6" pos="1800">
          <p15:clr>
            <a:srgbClr val="FA7B17"/>
          </p15:clr>
        </p15:guide>
        <p15:guide id="7" pos="2160">
          <p15:clr>
            <a:srgbClr val="FA7B17"/>
          </p15:clr>
        </p15:guide>
        <p15:guide id="8" pos="2520">
          <p15:clr>
            <a:srgbClr val="FA7B17"/>
          </p15:clr>
        </p15:guide>
        <p15:guide id="9" pos="2880">
          <p15:clr>
            <a:srgbClr val="FA7B17"/>
          </p15:clr>
        </p15:guide>
        <p15:guide id="10" pos="3240">
          <p15:clr>
            <a:srgbClr val="FA7B17"/>
          </p15:clr>
        </p15:guide>
        <p15:guide id="11" pos="3600">
          <p15:clr>
            <a:srgbClr val="FA7B17"/>
          </p15:clr>
        </p15:guide>
        <p15:guide id="12" pos="3960">
          <p15:clr>
            <a:srgbClr val="FA7B17"/>
          </p15:clr>
        </p15:guide>
        <p15:guide id="13" pos="4320">
          <p15:clr>
            <a:srgbClr val="FA7B17"/>
          </p15:clr>
        </p15:guide>
        <p15:guide id="14" pos="4680">
          <p15:clr>
            <a:srgbClr val="FA7B17"/>
          </p15:clr>
        </p15:guide>
        <p15:guide id="15" pos="5040">
          <p15:clr>
            <a:srgbClr val="FA7B17"/>
          </p15:clr>
        </p15:guide>
        <p15:guide id="16" pos="5400">
          <p15:clr>
            <a:srgbClr val="FA7B17"/>
          </p15:clr>
        </p15:guide>
        <p15:guide id="17" pos="5666">
          <p15:clr>
            <a:srgbClr val="FA7B17"/>
          </p15:clr>
        </p15:guide>
        <p15:guide id="18" orient="horz" pos="91">
          <p15:clr>
            <a:srgbClr val="FA7B17"/>
          </p15:clr>
        </p15:guide>
        <p15:guide id="19" orient="horz" pos="361">
          <p15:clr>
            <a:srgbClr val="FA7B17"/>
          </p15:clr>
        </p15:guide>
        <p15:guide id="20" orient="horz" pos="721">
          <p15:clr>
            <a:srgbClr val="FA7B17"/>
          </p15:clr>
        </p15:guide>
        <p15:guide id="21" orient="horz" pos="1081">
          <p15:clr>
            <a:srgbClr val="FA7B17"/>
          </p15:clr>
        </p15:guide>
        <p15:guide id="22" orient="horz" pos="1441">
          <p15:clr>
            <a:srgbClr val="FA7B17"/>
          </p15:clr>
        </p15:guide>
        <p15:guide id="23" orient="horz" pos="1801">
          <p15:clr>
            <a:srgbClr val="FA7B17"/>
          </p15:clr>
        </p15:guide>
        <p15:guide id="24" orient="horz" pos="2160">
          <p15:clr>
            <a:srgbClr val="FA7B17"/>
          </p15:clr>
        </p15:guide>
        <p15:guide id="25" orient="horz" pos="2520">
          <p15:clr>
            <a:srgbClr val="FA7B17"/>
          </p15:clr>
        </p15:guide>
        <p15:guide id="26" orient="horz" pos="2880">
          <p15:clr>
            <a:srgbClr val="FA7B17"/>
          </p15:clr>
        </p15:guide>
        <p15:guide id="27" orient="horz" pos="3149">
          <p15:clr>
            <a:srgbClr val="FA7B17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2_1_1_2_1_1_3_1_2">
    <p:bg>
      <p:bgPr>
        <a:solidFill>
          <a:schemeClr val="lt2"/>
        </a:solidFill>
      </p:bgPr>
    </p:bg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06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F5B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15" name="Google Shape;2215;p406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6" name="Google Shape;2216;p406"/>
          <p:cNvSpPr txBox="1"/>
          <p:nvPr>
            <p:ph idx="2" type="title"/>
          </p:nvPr>
        </p:nvSpPr>
        <p:spPr>
          <a:xfrm>
            <a:off x="693000" y="360201"/>
            <a:ext cx="3190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7" name="Google Shape;2217;p406"/>
          <p:cNvSpPr txBox="1"/>
          <p:nvPr>
            <p:ph idx="3" type="title"/>
          </p:nvPr>
        </p:nvSpPr>
        <p:spPr>
          <a:xfrm>
            <a:off x="693000" y="4589300"/>
            <a:ext cx="319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8" name="Google Shape;2218;p4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">
  <p:cSld name="TITLE_2_1_1_1_1_1_3_1_2_1_1_2_1_1_3_1_2_1">
    <p:bg>
      <p:bgPr>
        <a:solidFill>
          <a:schemeClr val="lt2"/>
        </a:solidFill>
      </p:bgPr>
    </p:bg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07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21" name="Google Shape;2221;p407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2" name="Google Shape;2222;p407"/>
          <p:cNvSpPr txBox="1"/>
          <p:nvPr>
            <p:ph idx="2" type="title"/>
          </p:nvPr>
        </p:nvSpPr>
        <p:spPr>
          <a:xfrm>
            <a:off x="5451925" y="371475"/>
            <a:ext cx="2815800" cy="4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3" name="Google Shape;2223;p4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text, picture">
  <p:cSld name="TITLE_2_1_1_1_1_1_3_1_2_1_1_2_1_1_3_1_2_1_1">
    <p:bg>
      <p:bgPr>
        <a:solidFill>
          <a:schemeClr val="lt2"/>
        </a:solidFill>
      </p:bgPr>
    </p:bg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408"/>
          <p:cNvSpPr/>
          <p:nvPr/>
        </p:nvSpPr>
        <p:spPr>
          <a:xfrm>
            <a:off x="-475" y="-2250"/>
            <a:ext cx="4572000" cy="514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7EDFF"/>
              </a:solidFill>
            </a:endParaRPr>
          </a:p>
        </p:txBody>
      </p:sp>
      <p:sp>
        <p:nvSpPr>
          <p:cNvPr id="2226" name="Google Shape;2226;p408"/>
          <p:cNvSpPr txBox="1"/>
          <p:nvPr>
            <p:ph type="title"/>
          </p:nvPr>
        </p:nvSpPr>
        <p:spPr>
          <a:xfrm>
            <a:off x="877625" y="970800"/>
            <a:ext cx="28158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7" name="Google Shape;2227;p408"/>
          <p:cNvSpPr txBox="1"/>
          <p:nvPr>
            <p:ph idx="2" type="title"/>
          </p:nvPr>
        </p:nvSpPr>
        <p:spPr>
          <a:xfrm>
            <a:off x="877625" y="365076"/>
            <a:ext cx="2815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8" name="Google Shape;2228;p4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D7ED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4">
  <p:cSld name="TITLE_2_2_2_1_1_1_1_1_1_3">
    <p:bg>
      <p:bgPr>
        <a:solidFill>
          <a:schemeClr val="lt2"/>
        </a:solidFill>
      </p:bgPr>
    </p:bg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409"/>
          <p:cNvSpPr txBox="1"/>
          <p:nvPr>
            <p:ph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1" name="Google Shape;2231;p409"/>
          <p:cNvSpPr txBox="1"/>
          <p:nvPr>
            <p:ph idx="2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2" name="Google Shape;2232;p409"/>
          <p:cNvSpPr txBox="1"/>
          <p:nvPr>
            <p:ph idx="3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3" name="Google Shape;2233;p409"/>
          <p:cNvSpPr txBox="1"/>
          <p:nvPr>
            <p:ph idx="4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4" name="Google Shape;2234;p409"/>
          <p:cNvSpPr txBox="1"/>
          <p:nvPr>
            <p:ph idx="5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5" name="Google Shape;2235;p4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5">
  <p:cSld name="TITLE_2_2_2_1_1_1_1_1_1_2_3">
    <p:bg>
      <p:bgPr>
        <a:solidFill>
          <a:schemeClr val="lt2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410"/>
          <p:cNvSpPr txBox="1"/>
          <p:nvPr>
            <p:ph type="title"/>
          </p:nvPr>
        </p:nvSpPr>
        <p:spPr>
          <a:xfrm>
            <a:off x="58060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8" name="Google Shape;2238;p410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9" name="Google Shape;2239;p410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0" name="Google Shape;2240;p410"/>
          <p:cNvSpPr txBox="1"/>
          <p:nvPr>
            <p:ph idx="4" type="title"/>
          </p:nvPr>
        </p:nvSpPr>
        <p:spPr>
          <a:xfrm>
            <a:off x="20188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1" name="Google Shape;2241;p410"/>
          <p:cNvSpPr txBox="1"/>
          <p:nvPr>
            <p:ph idx="5" type="title"/>
          </p:nvPr>
        </p:nvSpPr>
        <p:spPr>
          <a:xfrm>
            <a:off x="20185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2" name="Google Shape;2242;p410"/>
          <p:cNvSpPr txBox="1"/>
          <p:nvPr>
            <p:ph idx="6" type="title"/>
          </p:nvPr>
        </p:nvSpPr>
        <p:spPr>
          <a:xfrm>
            <a:off x="343861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3" name="Google Shape;2243;p410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4" name="Google Shape;2244;p410"/>
          <p:cNvSpPr txBox="1"/>
          <p:nvPr>
            <p:ph idx="8" type="title"/>
          </p:nvPr>
        </p:nvSpPr>
        <p:spPr>
          <a:xfrm>
            <a:off x="6296029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5" name="Google Shape;2245;p410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6" name="Google Shape;2246;p410"/>
          <p:cNvSpPr txBox="1"/>
          <p:nvPr>
            <p:ph idx="13" type="title"/>
          </p:nvPr>
        </p:nvSpPr>
        <p:spPr>
          <a:xfrm>
            <a:off x="486691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7" name="Google Shape;2247;p410"/>
          <p:cNvSpPr txBox="1"/>
          <p:nvPr>
            <p:ph idx="14" type="title"/>
          </p:nvPr>
        </p:nvSpPr>
        <p:spPr>
          <a:xfrm>
            <a:off x="48668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8" name="Google Shape;2248;p4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3">
  <p:cSld name="TITLE_2_1_1_1_1_1_3_1_6_1_1_1_1_1_1_1_1">
    <p:bg>
      <p:bgPr>
        <a:solidFill>
          <a:srgbClr val="EE376A"/>
        </a:solid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411"/>
          <p:cNvSpPr/>
          <p:nvPr/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51" name="Google Shape;2251;p411"/>
          <p:cNvSpPr/>
          <p:nvPr/>
        </p:nvSpPr>
        <p:spPr>
          <a:xfrm>
            <a:off x="4571925" y="2581275"/>
            <a:ext cx="4572000" cy="257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52" name="Google Shape;2252;p411"/>
          <p:cNvSpPr txBox="1"/>
          <p:nvPr>
            <p:ph type="title"/>
          </p:nvPr>
        </p:nvSpPr>
        <p:spPr>
          <a:xfrm>
            <a:off x="5140325" y="125"/>
            <a:ext cx="3432300" cy="25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3" name="Google Shape;2253;p411"/>
          <p:cNvSpPr txBox="1"/>
          <p:nvPr>
            <p:ph idx="2" type="title"/>
          </p:nvPr>
        </p:nvSpPr>
        <p:spPr>
          <a:xfrm>
            <a:off x="5140325" y="2581275"/>
            <a:ext cx="34323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4" name="Google Shape;2254;p411"/>
          <p:cNvSpPr txBox="1"/>
          <p:nvPr>
            <p:ph idx="3"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5" name="Google Shape;2255;p4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">
    <p:bg>
      <p:bgPr>
        <a:solidFill>
          <a:schemeClr val="dk1"/>
        </a:solidFill>
      </p:bgPr>
    </p:bg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412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58" name="Google Shape;2258;p412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9" name="Google Shape;2259;p412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0" name="Google Shape;2260;p4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_1">
    <p:bg>
      <p:bgPr>
        <a:solidFill>
          <a:schemeClr val="dk1"/>
        </a:solidFill>
      </p:bgPr>
    </p:bg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13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63" name="Google Shape;2263;p413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4" name="Google Shape;2264;p413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5" name="Google Shape;2265;p4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word over video 1">
  <p:cSld name="TITLE_2_3_2_2_1_2"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3"/>
          <p:cNvSpPr txBox="1"/>
          <p:nvPr>
            <p:ph type="title"/>
          </p:nvPr>
        </p:nvSpPr>
        <p:spPr>
          <a:xfrm>
            <a:off x="780000" y="1793718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9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4" name="Google Shape;1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text, picture">
  <p:cSld name="TITLE_2_1_1_1_1_1_3_1_6_5_1_1_1">
    <p:bg>
      <p:bgPr>
        <a:solidFill>
          <a:schemeClr val="accent3"/>
        </a:solidFill>
      </p:bgPr>
    </p:bg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414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D7E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68" name="Google Shape;2268;p414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9" name="Google Shape;2269;p414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0" name="Google Shape;2270;p4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895">
          <p15:clr>
            <a:srgbClr val="FA7B17"/>
          </p15:clr>
        </p15:guide>
        <p15:guide id="7" orient="horz" pos="1693">
          <p15:clr>
            <a:srgbClr val="FA7B17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picture">
  <p:cSld name="TITLE_2_1_1_1_1_1_3_1_1_1_1_1_2_1_1">
    <p:bg>
      <p:bgPr>
        <a:solidFill>
          <a:srgbClr val="D7EDFF"/>
        </a:solid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415"/>
          <p:cNvSpPr txBox="1"/>
          <p:nvPr>
            <p:ph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3" name="Google Shape;2273;p4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3_1_6_1_1_1_1_1_1_1_1_1">
    <p:bg>
      <p:bgPr>
        <a:solidFill>
          <a:schemeClr val="accent3"/>
        </a:solidFill>
      </p:bgPr>
    </p:bg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16"/>
          <p:cNvSpPr/>
          <p:nvPr/>
        </p:nvSpPr>
        <p:spPr>
          <a:xfrm>
            <a:off x="4571925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76" name="Google Shape;2276;p416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7" name="Google Shape;2277;p4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3_1_6_1_1_1_1_1_1_1_1_1_1">
    <p:bg>
      <p:bgPr>
        <a:solidFill>
          <a:schemeClr val="dk1"/>
        </a:solidFill>
      </p:bgPr>
    </p:bg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417"/>
          <p:cNvSpPr/>
          <p:nvPr/>
        </p:nvSpPr>
        <p:spPr>
          <a:xfrm>
            <a:off x="4571925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80" name="Google Shape;2280;p417"/>
          <p:cNvSpPr txBox="1"/>
          <p:nvPr>
            <p:ph type="title"/>
          </p:nvPr>
        </p:nvSpPr>
        <p:spPr>
          <a:xfrm>
            <a:off x="405650" y="1172850"/>
            <a:ext cx="3765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1" name="Google Shape;2281;p4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04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  <p15:guide id="6" orient="horz" pos="696">
          <p15:clr>
            <a:srgbClr val="FA7B17"/>
          </p15:clr>
        </p15:guide>
        <p15:guide id="7" orient="horz" pos="732">
          <p15:clr>
            <a:srgbClr val="FA7B17"/>
          </p15:clr>
        </p15:guide>
        <p15:guide id="8" orient="horz" pos="2512">
          <p15:clr>
            <a:srgbClr val="FA7B17"/>
          </p15:clr>
        </p15:guide>
        <p15:guide id="9" orient="horz" pos="2421">
          <p15:clr>
            <a:srgbClr val="FA7B17"/>
          </p15:clr>
        </p15:guide>
        <p15:guide id="10" orient="horz" pos="1513">
          <p15:clr>
            <a:srgbClr val="FA7B17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concepts - headline, picture">
  <p:cSld name="TITLE_2_1_1_1_1_1_1_1_1_5_1_1">
    <p:bg>
      <p:bgPr>
        <a:solidFill>
          <a:schemeClr val="accent3"/>
        </a:solidFill>
      </p:bgPr>
    </p:bg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418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4" name="Google Shape;2284;p4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438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1929">
          <p15:clr>
            <a:srgbClr val="FA7B17"/>
          </p15:clr>
        </p15:guide>
        <p15:guide id="5" orient="horz" pos="1262">
          <p15:clr>
            <a:srgbClr val="FA7B17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TITLE_1_1_2_1_8">
    <p:bg>
      <p:bgPr>
        <a:solidFill>
          <a:schemeClr val="lt1"/>
        </a:solidFill>
      </p:bgPr>
    </p:bg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419"/>
          <p:cNvSpPr txBox="1"/>
          <p:nvPr>
            <p:ph idx="12" type="sldNum"/>
          </p:nvPr>
        </p:nvSpPr>
        <p:spPr>
          <a:xfrm>
            <a:off x="228325" y="4783600"/>
            <a:ext cx="311700" cy="1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800">
                <a:solidFill>
                  <a:srgbClr val="555555"/>
                </a:solidFill>
              </a:defRPr>
            </a:lvl1pPr>
            <a:lvl2pPr lvl="1" rtl="0" algn="ctr">
              <a:buNone/>
              <a:defRPr sz="800">
                <a:solidFill>
                  <a:srgbClr val="555555"/>
                </a:solidFill>
              </a:defRPr>
            </a:lvl2pPr>
            <a:lvl3pPr lvl="2" rtl="0" algn="ctr">
              <a:buNone/>
              <a:defRPr sz="800">
                <a:solidFill>
                  <a:srgbClr val="555555"/>
                </a:solidFill>
              </a:defRPr>
            </a:lvl3pPr>
            <a:lvl4pPr lvl="3" rtl="0" algn="ctr">
              <a:buNone/>
              <a:defRPr sz="800">
                <a:solidFill>
                  <a:srgbClr val="555555"/>
                </a:solidFill>
              </a:defRPr>
            </a:lvl4pPr>
            <a:lvl5pPr lvl="4" rtl="0" algn="ctr">
              <a:buNone/>
              <a:defRPr sz="800">
                <a:solidFill>
                  <a:srgbClr val="555555"/>
                </a:solidFill>
              </a:defRPr>
            </a:lvl5pPr>
            <a:lvl6pPr lvl="5" rtl="0" algn="ctr">
              <a:buNone/>
              <a:defRPr sz="800">
                <a:solidFill>
                  <a:srgbClr val="555555"/>
                </a:solidFill>
              </a:defRPr>
            </a:lvl6pPr>
            <a:lvl7pPr lvl="6" rtl="0" algn="ctr">
              <a:buNone/>
              <a:defRPr sz="800">
                <a:solidFill>
                  <a:srgbClr val="555555"/>
                </a:solidFill>
              </a:defRPr>
            </a:lvl7pPr>
            <a:lvl8pPr lvl="7" rtl="0" algn="ctr">
              <a:buNone/>
              <a:defRPr sz="800">
                <a:solidFill>
                  <a:srgbClr val="555555"/>
                </a:solidFill>
              </a:defRPr>
            </a:lvl8pPr>
            <a:lvl9pPr lvl="8" rtl="0" algn="ctr">
              <a:buNone/>
              <a:defRPr sz="800">
                <a:solidFill>
                  <a:srgbClr val="55555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419"/>
          <p:cNvSpPr txBox="1"/>
          <p:nvPr/>
        </p:nvSpPr>
        <p:spPr>
          <a:xfrm>
            <a:off x="1773450" y="1295850"/>
            <a:ext cx="5597100" cy="25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insert a video: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menu bar, Select INSERT &gt; VIDEO 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here there are now 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options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Navigate to your video on Google Drive*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 YouTube/paste a valid YouTube URL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your video is insert, resize and place where desired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video selected, click “Format options” in the tool bar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Format Panel, click “Video Playback” to choose autoplay, mute, start and end options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statement over video">
  <p:cSld name="TITLE_2_3_2_2_1_1">
    <p:bg>
      <p:bgPr>
        <a:solidFill>
          <a:srgbClr val="000000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4"/>
          <p:cNvSpPr txBox="1"/>
          <p:nvPr>
            <p:ph type="title"/>
          </p:nvPr>
        </p:nvSpPr>
        <p:spPr>
          <a:xfrm>
            <a:off x="780000" y="1839900"/>
            <a:ext cx="7584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7" name="Google Shape;16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1">
    <p:bg>
      <p:bgPr>
        <a:solidFill>
          <a:schemeClr val="accent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5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5"/>
          <p:cNvSpPr txBox="1"/>
          <p:nvPr>
            <p:ph idx="2" type="title"/>
          </p:nvPr>
        </p:nvSpPr>
        <p:spPr>
          <a:xfrm>
            <a:off x="1946675" y="3389750"/>
            <a:ext cx="5250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lay and divider slides">
  <p:cSld name="TITLE_2_3_2_1_2">
    <p:bg>
      <p:bgPr>
        <a:solidFill>
          <a:schemeClr val="accent3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6"/>
          <p:cNvSpPr txBox="1"/>
          <p:nvPr>
            <p:ph type="title"/>
          </p:nvPr>
        </p:nvSpPr>
        <p:spPr>
          <a:xfrm>
            <a:off x="983250" y="615325"/>
            <a:ext cx="71775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2" type="title"/>
          </p:nvPr>
        </p:nvSpPr>
        <p:spPr>
          <a:xfrm>
            <a:off x="1714000" y="3389750"/>
            <a:ext cx="57153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" name="Google Shape;17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FFF8F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(longer)">
  <p:cSld name="TITLE_2_3_1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/>
          <p:nvPr>
            <p:ph type="title"/>
          </p:nvPr>
        </p:nvSpPr>
        <p:spPr>
          <a:xfrm>
            <a:off x="780000" y="1545150"/>
            <a:ext cx="7584000" cy="20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E2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6 iteams">
  <p:cSld name="TITLE_2_2"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8"/>
          <p:cNvSpPr txBox="1"/>
          <p:nvPr>
            <p:ph type="title"/>
          </p:nvPr>
        </p:nvSpPr>
        <p:spPr>
          <a:xfrm>
            <a:off x="349273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1" name="Google Shape;181;p48"/>
          <p:cNvSpPr txBox="1"/>
          <p:nvPr>
            <p:ph idx="2" type="title"/>
          </p:nvPr>
        </p:nvSpPr>
        <p:spPr>
          <a:xfrm>
            <a:off x="64476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8"/>
          <p:cNvSpPr txBox="1"/>
          <p:nvPr>
            <p:ph idx="3" type="title"/>
          </p:nvPr>
        </p:nvSpPr>
        <p:spPr>
          <a:xfrm>
            <a:off x="634071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Google Shape;183;p48"/>
          <p:cNvSpPr txBox="1"/>
          <p:nvPr>
            <p:ph idx="4" type="title"/>
          </p:nvPr>
        </p:nvSpPr>
        <p:spPr>
          <a:xfrm>
            <a:off x="349273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idx="5" type="title"/>
          </p:nvPr>
        </p:nvSpPr>
        <p:spPr>
          <a:xfrm>
            <a:off x="64476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6" type="title"/>
          </p:nvPr>
        </p:nvSpPr>
        <p:spPr>
          <a:xfrm>
            <a:off x="634071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7" type="title"/>
          </p:nvPr>
        </p:nvSpPr>
        <p:spPr>
          <a:xfrm>
            <a:off x="2915550" y="365525"/>
            <a:ext cx="3312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 6">
  <p:cSld name="TITLE_2_2_6_1">
    <p:bg>
      <p:bgPr>
        <a:solidFill>
          <a:srgbClr val="FFF8FA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2" type="title"/>
          </p:nvPr>
        </p:nvSpPr>
        <p:spPr>
          <a:xfrm>
            <a:off x="570894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3" type="title"/>
          </p:nvPr>
        </p:nvSpPr>
        <p:spPr>
          <a:xfrm>
            <a:off x="3420825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Google Shape;192;p49"/>
          <p:cNvSpPr txBox="1"/>
          <p:nvPr>
            <p:ph idx="4" type="title"/>
          </p:nvPr>
        </p:nvSpPr>
        <p:spPr>
          <a:xfrm>
            <a:off x="6266844" y="1496107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49"/>
          <p:cNvSpPr txBox="1"/>
          <p:nvPr>
            <p:ph idx="5" type="title"/>
          </p:nvPr>
        </p:nvSpPr>
        <p:spPr>
          <a:xfrm>
            <a:off x="579069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49"/>
          <p:cNvSpPr txBox="1"/>
          <p:nvPr>
            <p:ph idx="6" type="title"/>
          </p:nvPr>
        </p:nvSpPr>
        <p:spPr>
          <a:xfrm>
            <a:off x="3420825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49"/>
          <p:cNvSpPr txBox="1"/>
          <p:nvPr>
            <p:ph idx="7" type="title"/>
          </p:nvPr>
        </p:nvSpPr>
        <p:spPr>
          <a:xfrm>
            <a:off x="6266844" y="3210095"/>
            <a:ext cx="22860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Google Shape;19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2">
  <p:cSld name="TITLE_2_2_6_1_3">
    <p:bg>
      <p:bgPr>
        <a:solidFill>
          <a:srgbClr val="FFF8F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0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0"/>
          <p:cNvSpPr txBox="1"/>
          <p:nvPr>
            <p:ph idx="2" type="title"/>
          </p:nvPr>
        </p:nvSpPr>
        <p:spPr>
          <a:xfrm>
            <a:off x="1142527" y="1867557"/>
            <a:ext cx="2857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Google Shape;200;p50"/>
          <p:cNvSpPr txBox="1"/>
          <p:nvPr>
            <p:ph idx="3" type="title"/>
          </p:nvPr>
        </p:nvSpPr>
        <p:spPr>
          <a:xfrm>
            <a:off x="5143027" y="1867557"/>
            <a:ext cx="2857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1" name="Google Shape;20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2">
  <p:cSld name="TITLE_2_2_6_1_3_1">
    <p:bg>
      <p:bgPr>
        <a:solidFill>
          <a:srgbClr val="FFF8FA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1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4" name="Google Shape;204;p51"/>
          <p:cNvSpPr txBox="1"/>
          <p:nvPr>
            <p:ph idx="2" type="title"/>
          </p:nvPr>
        </p:nvSpPr>
        <p:spPr>
          <a:xfrm>
            <a:off x="1142525" y="1144098"/>
            <a:ext cx="2857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Google Shape;205;p51"/>
          <p:cNvSpPr txBox="1"/>
          <p:nvPr>
            <p:ph idx="3" type="title"/>
          </p:nvPr>
        </p:nvSpPr>
        <p:spPr>
          <a:xfrm>
            <a:off x="5143025" y="1143948"/>
            <a:ext cx="2857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3">
  <p:cSld name="TITLE_2_2_6_1_4">
    <p:bg>
      <p:bgPr>
        <a:solidFill>
          <a:srgbClr val="FFF8FA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2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Google Shape;209;p52"/>
          <p:cNvSpPr txBox="1"/>
          <p:nvPr>
            <p:ph idx="2" type="title"/>
          </p:nvPr>
        </p:nvSpPr>
        <p:spPr>
          <a:xfrm>
            <a:off x="570900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52"/>
          <p:cNvSpPr txBox="1"/>
          <p:nvPr>
            <p:ph idx="3" type="title"/>
          </p:nvPr>
        </p:nvSpPr>
        <p:spPr>
          <a:xfrm>
            <a:off x="3420831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52"/>
          <p:cNvSpPr txBox="1"/>
          <p:nvPr>
            <p:ph idx="4" type="title"/>
          </p:nvPr>
        </p:nvSpPr>
        <p:spPr>
          <a:xfrm>
            <a:off x="6266850" y="1877080"/>
            <a:ext cx="2286000" cy="28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heavy 3">
  <p:cSld name="TITLE_2_2_6_1_4_1">
    <p:bg>
      <p:bgPr>
        <a:solidFill>
          <a:srgbClr val="FFF8FA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3"/>
          <p:cNvSpPr txBox="1"/>
          <p:nvPr>
            <p:ph type="title"/>
          </p:nvPr>
        </p:nvSpPr>
        <p:spPr>
          <a:xfrm>
            <a:off x="2859650" y="365525"/>
            <a:ext cx="3408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p53"/>
          <p:cNvSpPr txBox="1"/>
          <p:nvPr>
            <p:ph idx="2" type="title"/>
          </p:nvPr>
        </p:nvSpPr>
        <p:spPr>
          <a:xfrm>
            <a:off x="570900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53"/>
          <p:cNvSpPr txBox="1"/>
          <p:nvPr>
            <p:ph idx="3" type="title"/>
          </p:nvPr>
        </p:nvSpPr>
        <p:spPr>
          <a:xfrm>
            <a:off x="3420831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53"/>
          <p:cNvSpPr txBox="1"/>
          <p:nvPr>
            <p:ph idx="4" type="title"/>
          </p:nvPr>
        </p:nvSpPr>
        <p:spPr>
          <a:xfrm>
            <a:off x="6266850" y="1144099"/>
            <a:ext cx="2286000" cy="3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Google Shape;21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2041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961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2_2_5">
    <p:bg>
      <p:bgPr>
        <a:solidFill>
          <a:schemeClr val="accent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/>
          <p:nvPr>
            <p:ph type="title"/>
          </p:nvPr>
        </p:nvSpPr>
        <p:spPr>
          <a:xfrm>
            <a:off x="2583600" y="938225"/>
            <a:ext cx="3976800" cy="3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4"/>
          <p:cNvSpPr txBox="1"/>
          <p:nvPr>
            <p:ph idx="2" type="title"/>
          </p:nvPr>
        </p:nvSpPr>
        <p:spPr>
          <a:xfrm>
            <a:off x="2848775" y="365525"/>
            <a:ext cx="3446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orient="horz" pos="641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5 iteams">
  <p:cSld name="TITLE_2_2_4">
    <p:bg>
      <p:bgPr>
        <a:solidFill>
          <a:schemeClr val="accen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5"/>
          <p:cNvSpPr txBox="1"/>
          <p:nvPr>
            <p:ph type="title"/>
          </p:nvPr>
        </p:nvSpPr>
        <p:spPr>
          <a:xfrm>
            <a:off x="349273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5"/>
          <p:cNvSpPr txBox="1"/>
          <p:nvPr>
            <p:ph idx="2" type="title"/>
          </p:nvPr>
        </p:nvSpPr>
        <p:spPr>
          <a:xfrm>
            <a:off x="64476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55"/>
          <p:cNvSpPr txBox="1"/>
          <p:nvPr>
            <p:ph idx="3" type="title"/>
          </p:nvPr>
        </p:nvSpPr>
        <p:spPr>
          <a:xfrm>
            <a:off x="6340713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55"/>
          <p:cNvSpPr txBox="1"/>
          <p:nvPr>
            <p:ph idx="4" type="title"/>
          </p:nvPr>
        </p:nvSpPr>
        <p:spPr>
          <a:xfrm>
            <a:off x="206936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8" name="Google Shape;228;p55"/>
          <p:cNvSpPr txBox="1"/>
          <p:nvPr>
            <p:ph idx="5" type="title"/>
          </p:nvPr>
        </p:nvSpPr>
        <p:spPr>
          <a:xfrm>
            <a:off x="4918513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5"/>
          <p:cNvSpPr txBox="1"/>
          <p:nvPr>
            <p:ph idx="6" type="title"/>
          </p:nvPr>
        </p:nvSpPr>
        <p:spPr>
          <a:xfrm>
            <a:off x="2705900" y="365525"/>
            <a:ext cx="3732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  <p15:guide id="7" pos="1983">
          <p15:clr>
            <a:srgbClr val="FA7B17"/>
          </p15:clr>
        </p15:guide>
        <p15:guide id="8" pos="3777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4 iteams">
  <p:cSld name="TITLE_2_2_3">
    <p:bg>
      <p:bgPr>
        <a:solidFill>
          <a:schemeClr val="accent2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6"/>
          <p:cNvSpPr txBox="1"/>
          <p:nvPr>
            <p:ph type="title"/>
          </p:nvPr>
        </p:nvSpPr>
        <p:spPr>
          <a:xfrm>
            <a:off x="149248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56"/>
          <p:cNvSpPr txBox="1"/>
          <p:nvPr>
            <p:ph idx="2" type="title"/>
          </p:nvPr>
        </p:nvSpPr>
        <p:spPr>
          <a:xfrm>
            <a:off x="5492988" y="1166825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p56"/>
          <p:cNvSpPr txBox="1"/>
          <p:nvPr>
            <p:ph idx="3" type="title"/>
          </p:nvPr>
        </p:nvSpPr>
        <p:spPr>
          <a:xfrm>
            <a:off x="149248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Google Shape;235;p56"/>
          <p:cNvSpPr txBox="1"/>
          <p:nvPr>
            <p:ph idx="4" type="title"/>
          </p:nvPr>
        </p:nvSpPr>
        <p:spPr>
          <a:xfrm>
            <a:off x="5492988" y="31885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56"/>
          <p:cNvSpPr txBox="1"/>
          <p:nvPr>
            <p:ph idx="5" type="title"/>
          </p:nvPr>
        </p:nvSpPr>
        <p:spPr>
          <a:xfrm>
            <a:off x="2772575" y="365525"/>
            <a:ext cx="3598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482">
          <p15:clr>
            <a:srgbClr val="FA7B17"/>
          </p15:clr>
        </p15:guide>
        <p15:guide id="5" pos="1619">
          <p15:clr>
            <a:srgbClr val="FA7B17"/>
          </p15:clr>
        </p15:guide>
        <p15:guide id="6" pos="4139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2 iteams">
  <p:cSld name="TITLE_2_2_2">
    <p:bg>
      <p:bgPr>
        <a:solidFill>
          <a:schemeClr val="accen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7"/>
          <p:cNvSpPr txBox="1"/>
          <p:nvPr>
            <p:ph type="title"/>
          </p:nvPr>
        </p:nvSpPr>
        <p:spPr>
          <a:xfrm>
            <a:off x="149248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57"/>
          <p:cNvSpPr txBox="1"/>
          <p:nvPr>
            <p:ph idx="2" type="title"/>
          </p:nvPr>
        </p:nvSpPr>
        <p:spPr>
          <a:xfrm>
            <a:off x="549298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57"/>
          <p:cNvSpPr txBox="1"/>
          <p:nvPr>
            <p:ph idx="3" type="title"/>
          </p:nvPr>
        </p:nvSpPr>
        <p:spPr>
          <a:xfrm>
            <a:off x="2896400" y="365525"/>
            <a:ext cx="33513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619">
          <p15:clr>
            <a:srgbClr val="FA7B17"/>
          </p15:clr>
        </p15:guide>
        <p15:guide id="6" pos="4139">
          <p15:clr>
            <a:srgbClr val="FA7B17"/>
          </p15:clr>
        </p15:guide>
        <p15:guide id="7" orient="horz" pos="1285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3 iteams">
  <p:cSld name="TITLE_2_2_2_1">
    <p:bg>
      <p:bgPr>
        <a:solidFill>
          <a:schemeClr val="accent2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8"/>
          <p:cNvSpPr txBox="1"/>
          <p:nvPr>
            <p:ph type="title"/>
          </p:nvPr>
        </p:nvSpPr>
        <p:spPr>
          <a:xfrm>
            <a:off x="59713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8"/>
          <p:cNvSpPr txBox="1"/>
          <p:nvPr>
            <p:ph idx="2" type="title"/>
          </p:nvPr>
        </p:nvSpPr>
        <p:spPr>
          <a:xfrm>
            <a:off x="6390738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p58"/>
          <p:cNvSpPr txBox="1"/>
          <p:nvPr>
            <p:ph idx="3" type="title"/>
          </p:nvPr>
        </p:nvSpPr>
        <p:spPr>
          <a:xfrm>
            <a:off x="3493950" y="2040263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7" name="Google Shape;247;p58"/>
          <p:cNvSpPr txBox="1"/>
          <p:nvPr>
            <p:ph idx="4" type="title"/>
          </p:nvPr>
        </p:nvSpPr>
        <p:spPr>
          <a:xfrm>
            <a:off x="3001175" y="365525"/>
            <a:ext cx="31416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8" name="Google Shape;24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705">
          <p15:clr>
            <a:srgbClr val="FA7B17"/>
          </p15:clr>
        </p15:guide>
        <p15:guide id="11" orient="horz" pos="1285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"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9"/>
          <p:cNvSpPr txBox="1"/>
          <p:nvPr>
            <p:ph type="title"/>
          </p:nvPr>
        </p:nvSpPr>
        <p:spPr>
          <a:xfrm>
            <a:off x="597138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Google Shape;251;p59"/>
          <p:cNvSpPr txBox="1"/>
          <p:nvPr>
            <p:ph idx="2" type="title"/>
          </p:nvPr>
        </p:nvSpPr>
        <p:spPr>
          <a:xfrm>
            <a:off x="6390738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p59"/>
          <p:cNvSpPr txBox="1"/>
          <p:nvPr>
            <p:ph idx="3" type="title"/>
          </p:nvPr>
        </p:nvSpPr>
        <p:spPr>
          <a:xfrm>
            <a:off x="3493950" y="198660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6" name="Google Shape;256;p60"/>
          <p:cNvSpPr txBox="1"/>
          <p:nvPr>
            <p:ph idx="2" type="title"/>
          </p:nvPr>
        </p:nvSpPr>
        <p:spPr>
          <a:xfrm>
            <a:off x="5971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60"/>
          <p:cNvSpPr txBox="1"/>
          <p:nvPr>
            <p:ph idx="3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60"/>
          <p:cNvSpPr txBox="1"/>
          <p:nvPr>
            <p:ph idx="4" type="title"/>
          </p:nvPr>
        </p:nvSpPr>
        <p:spPr>
          <a:xfrm>
            <a:off x="6390738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Google Shape;259;p60"/>
          <p:cNvSpPr txBox="1"/>
          <p:nvPr>
            <p:ph idx="5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0" name="Google Shape;260;p60"/>
          <p:cNvSpPr txBox="1"/>
          <p:nvPr>
            <p:ph idx="6" type="title"/>
          </p:nvPr>
        </p:nvSpPr>
        <p:spPr>
          <a:xfrm>
            <a:off x="34939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3">
  <p:cSld name="TITLE_2_2_2_1_2_1_1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4" name="Google Shape;264;p61"/>
          <p:cNvSpPr txBox="1"/>
          <p:nvPr>
            <p:ph idx="2" type="title"/>
          </p:nvPr>
        </p:nvSpPr>
        <p:spPr>
          <a:xfrm>
            <a:off x="5971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p61"/>
          <p:cNvSpPr txBox="1"/>
          <p:nvPr>
            <p:ph idx="3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61"/>
          <p:cNvSpPr txBox="1"/>
          <p:nvPr>
            <p:ph idx="4" type="title"/>
          </p:nvPr>
        </p:nvSpPr>
        <p:spPr>
          <a:xfrm>
            <a:off x="6390738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61"/>
          <p:cNvSpPr txBox="1"/>
          <p:nvPr>
            <p:ph idx="5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8" name="Google Shape;268;p61"/>
          <p:cNvSpPr txBox="1"/>
          <p:nvPr>
            <p:ph idx="6" type="title"/>
          </p:nvPr>
        </p:nvSpPr>
        <p:spPr>
          <a:xfrm>
            <a:off x="3493950" y="3410650"/>
            <a:ext cx="21561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Google Shape;26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4">
  <p:cSld name="TITLE_2_2_2_1_2_1_1_1">
    <p:bg>
      <p:bgPr>
        <a:solidFill>
          <a:schemeClr val="lt2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62"/>
          <p:cNvSpPr txBox="1"/>
          <p:nvPr>
            <p:ph idx="2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Google Shape;273;p62"/>
          <p:cNvSpPr txBox="1"/>
          <p:nvPr>
            <p:ph idx="3" type="title"/>
          </p:nvPr>
        </p:nvSpPr>
        <p:spPr>
          <a:xfrm>
            <a:off x="1142450" y="33440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Google Shape;274;p62"/>
          <p:cNvSpPr txBox="1"/>
          <p:nvPr>
            <p:ph idx="4" type="title"/>
          </p:nvPr>
        </p:nvSpPr>
        <p:spPr>
          <a:xfrm>
            <a:off x="5142950" y="33440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5" name="Google Shape;275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4">
  <p:cSld name="TITLE_2_2_2_1_2_1_1_1_1"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1142550" y="1687125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63"/>
          <p:cNvSpPr txBox="1"/>
          <p:nvPr>
            <p:ph idx="2" type="title"/>
          </p:nvPr>
        </p:nvSpPr>
        <p:spPr>
          <a:xfrm>
            <a:off x="1142450" y="7631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9" name="Google Shape;279;p63"/>
          <p:cNvSpPr txBox="1"/>
          <p:nvPr>
            <p:ph idx="3" type="title"/>
          </p:nvPr>
        </p:nvSpPr>
        <p:spPr>
          <a:xfrm>
            <a:off x="5143050" y="1687125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63"/>
          <p:cNvSpPr txBox="1"/>
          <p:nvPr>
            <p:ph idx="4" type="title"/>
          </p:nvPr>
        </p:nvSpPr>
        <p:spPr>
          <a:xfrm>
            <a:off x="5142950" y="763150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63"/>
          <p:cNvSpPr txBox="1"/>
          <p:nvPr>
            <p:ph idx="5" type="title"/>
          </p:nvPr>
        </p:nvSpPr>
        <p:spPr>
          <a:xfrm>
            <a:off x="11425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p63"/>
          <p:cNvSpPr txBox="1"/>
          <p:nvPr>
            <p:ph idx="6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Google Shape;283;p63"/>
          <p:cNvSpPr txBox="1"/>
          <p:nvPr>
            <p:ph idx="7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4" name="Google Shape;284;p63"/>
          <p:cNvSpPr txBox="1"/>
          <p:nvPr>
            <p:ph idx="8" type="title"/>
          </p:nvPr>
        </p:nvSpPr>
        <p:spPr>
          <a:xfrm>
            <a:off x="54381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5" name="Google Shape;285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32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5">
  <p:cSld name="TITLE_2_2_2_1_2_1_1_1_1_1">
    <p:bg>
      <p:bgPr>
        <a:solidFill>
          <a:schemeClr val="lt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64"/>
          <p:cNvSpPr txBox="1"/>
          <p:nvPr>
            <p:ph idx="2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Google Shape;289;p64"/>
          <p:cNvSpPr txBox="1"/>
          <p:nvPr>
            <p:ph idx="3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Google Shape;290;p64"/>
          <p:cNvSpPr txBox="1"/>
          <p:nvPr>
            <p:ph idx="4" type="title"/>
          </p:nvPr>
        </p:nvSpPr>
        <p:spPr>
          <a:xfrm>
            <a:off x="2018549" y="33063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Google Shape;291;p64"/>
          <p:cNvSpPr txBox="1"/>
          <p:nvPr>
            <p:ph idx="5" type="title"/>
          </p:nvPr>
        </p:nvSpPr>
        <p:spPr>
          <a:xfrm>
            <a:off x="4978149" y="33063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2" name="Google Shape;292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32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5">
  <p:cSld name="TITLE_2_2_2_1_2_1_1_1_1_1_1">
    <p:bg>
      <p:bgPr>
        <a:solidFill>
          <a:schemeClr val="lt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5"/>
          <p:cNvSpPr txBox="1"/>
          <p:nvPr>
            <p:ph type="title"/>
          </p:nvPr>
        </p:nvSpPr>
        <p:spPr>
          <a:xfrm>
            <a:off x="597150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5" name="Google Shape;295;p65"/>
          <p:cNvSpPr txBox="1"/>
          <p:nvPr>
            <p:ph idx="2" type="title"/>
          </p:nvPr>
        </p:nvSpPr>
        <p:spPr>
          <a:xfrm>
            <a:off x="597075" y="763150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6" name="Google Shape;296;p65"/>
          <p:cNvSpPr txBox="1"/>
          <p:nvPr>
            <p:ph idx="3" type="title"/>
          </p:nvPr>
        </p:nvSpPr>
        <p:spPr>
          <a:xfrm>
            <a:off x="2074275" y="4001700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Google Shape;297;p65"/>
          <p:cNvSpPr txBox="1"/>
          <p:nvPr>
            <p:ph idx="4" type="title"/>
          </p:nvPr>
        </p:nvSpPr>
        <p:spPr>
          <a:xfrm>
            <a:off x="2074274" y="30777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Google Shape;298;p65"/>
          <p:cNvSpPr txBox="1"/>
          <p:nvPr>
            <p:ph idx="5" type="title"/>
          </p:nvPr>
        </p:nvSpPr>
        <p:spPr>
          <a:xfrm>
            <a:off x="3493913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Google Shape;299;p65"/>
          <p:cNvSpPr txBox="1"/>
          <p:nvPr>
            <p:ph idx="6" type="title"/>
          </p:nvPr>
        </p:nvSpPr>
        <p:spPr>
          <a:xfrm>
            <a:off x="3493913" y="763150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0" name="Google Shape;300;p65"/>
          <p:cNvSpPr txBox="1"/>
          <p:nvPr>
            <p:ph idx="7" type="title"/>
          </p:nvPr>
        </p:nvSpPr>
        <p:spPr>
          <a:xfrm>
            <a:off x="6351375" y="1687125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1" name="Google Shape;301;p65"/>
          <p:cNvSpPr txBox="1"/>
          <p:nvPr>
            <p:ph idx="8" type="title"/>
          </p:nvPr>
        </p:nvSpPr>
        <p:spPr>
          <a:xfrm>
            <a:off x="6390750" y="763150"/>
            <a:ext cx="2172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Google Shape;302;p65"/>
          <p:cNvSpPr txBox="1"/>
          <p:nvPr>
            <p:ph idx="9" type="title"/>
          </p:nvPr>
        </p:nvSpPr>
        <p:spPr>
          <a:xfrm>
            <a:off x="4922575" y="4001700"/>
            <a:ext cx="2156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3" name="Google Shape;303;p65"/>
          <p:cNvSpPr txBox="1"/>
          <p:nvPr>
            <p:ph idx="13" type="title"/>
          </p:nvPr>
        </p:nvSpPr>
        <p:spPr>
          <a:xfrm>
            <a:off x="4922575" y="3077725"/>
            <a:ext cx="2156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6">
  <p:cSld name="TITLE_2_2_2_1_2_1_1_1_1_1_1_1">
    <p:bg>
      <p:bgPr>
        <a:solidFill>
          <a:schemeClr val="lt2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6"/>
          <p:cNvSpPr txBox="1"/>
          <p:nvPr>
            <p:ph type="title"/>
          </p:nvPr>
        </p:nvSpPr>
        <p:spPr>
          <a:xfrm>
            <a:off x="5971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Google Shape;307;p66"/>
          <p:cNvSpPr txBox="1"/>
          <p:nvPr>
            <p:ph idx="2" type="title"/>
          </p:nvPr>
        </p:nvSpPr>
        <p:spPr>
          <a:xfrm>
            <a:off x="6390738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8" name="Google Shape;308;p66"/>
          <p:cNvSpPr txBox="1"/>
          <p:nvPr>
            <p:ph idx="3" type="title"/>
          </p:nvPr>
        </p:nvSpPr>
        <p:spPr>
          <a:xfrm>
            <a:off x="3493950" y="5727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9" name="Google Shape;309;p66"/>
          <p:cNvSpPr txBox="1"/>
          <p:nvPr>
            <p:ph idx="4" type="title"/>
          </p:nvPr>
        </p:nvSpPr>
        <p:spPr>
          <a:xfrm>
            <a:off x="597150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Google Shape;310;p66"/>
          <p:cNvSpPr txBox="1"/>
          <p:nvPr>
            <p:ph idx="5" type="title"/>
          </p:nvPr>
        </p:nvSpPr>
        <p:spPr>
          <a:xfrm>
            <a:off x="6390738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Google Shape;311;p66"/>
          <p:cNvSpPr txBox="1"/>
          <p:nvPr>
            <p:ph idx="6" type="title"/>
          </p:nvPr>
        </p:nvSpPr>
        <p:spPr>
          <a:xfrm>
            <a:off x="3493950" y="2824900"/>
            <a:ext cx="21561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2" name="Google Shape;312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subhead pairings 6">
  <p:cSld name="TITLE_2_2_2_1_2_1_1_1_1_1_1_1_1">
    <p:bg>
      <p:bgPr>
        <a:solidFill>
          <a:schemeClr val="lt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7"/>
          <p:cNvSpPr txBox="1"/>
          <p:nvPr>
            <p:ph type="title"/>
          </p:nvPr>
        </p:nvSpPr>
        <p:spPr>
          <a:xfrm>
            <a:off x="580342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5" name="Google Shape;315;p67"/>
          <p:cNvSpPr txBox="1"/>
          <p:nvPr>
            <p:ph idx="2" type="title"/>
          </p:nvPr>
        </p:nvSpPr>
        <p:spPr>
          <a:xfrm>
            <a:off x="580263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6" name="Google Shape;316;p67"/>
          <p:cNvSpPr txBox="1"/>
          <p:nvPr>
            <p:ph idx="3" type="title"/>
          </p:nvPr>
        </p:nvSpPr>
        <p:spPr>
          <a:xfrm>
            <a:off x="3438354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7" name="Google Shape;317;p67"/>
          <p:cNvSpPr txBox="1"/>
          <p:nvPr>
            <p:ph idx="4" type="title"/>
          </p:nvPr>
        </p:nvSpPr>
        <p:spPr>
          <a:xfrm>
            <a:off x="3438275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8" name="Google Shape;318;p67"/>
          <p:cNvSpPr txBox="1"/>
          <p:nvPr>
            <p:ph idx="5" type="title"/>
          </p:nvPr>
        </p:nvSpPr>
        <p:spPr>
          <a:xfrm>
            <a:off x="6295767" y="1687125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9" name="Google Shape;319;p67"/>
          <p:cNvSpPr txBox="1"/>
          <p:nvPr>
            <p:ph idx="6" type="title"/>
          </p:nvPr>
        </p:nvSpPr>
        <p:spPr>
          <a:xfrm>
            <a:off x="6295688" y="763150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0" name="Google Shape;320;p67"/>
          <p:cNvSpPr txBox="1"/>
          <p:nvPr>
            <p:ph idx="7" type="title"/>
          </p:nvPr>
        </p:nvSpPr>
        <p:spPr>
          <a:xfrm>
            <a:off x="5803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1" name="Google Shape;321;p67"/>
          <p:cNvSpPr txBox="1"/>
          <p:nvPr>
            <p:ph idx="8" type="title"/>
          </p:nvPr>
        </p:nvSpPr>
        <p:spPr>
          <a:xfrm>
            <a:off x="580263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2" name="Google Shape;322;p67"/>
          <p:cNvSpPr txBox="1"/>
          <p:nvPr>
            <p:ph idx="9" type="title"/>
          </p:nvPr>
        </p:nvSpPr>
        <p:spPr>
          <a:xfrm>
            <a:off x="3438354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3" name="Google Shape;323;p67"/>
          <p:cNvSpPr txBox="1"/>
          <p:nvPr>
            <p:ph idx="13" type="title"/>
          </p:nvPr>
        </p:nvSpPr>
        <p:spPr>
          <a:xfrm>
            <a:off x="3438275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4" name="Google Shape;324;p67"/>
          <p:cNvSpPr txBox="1"/>
          <p:nvPr>
            <p:ph idx="14" type="title"/>
          </p:nvPr>
        </p:nvSpPr>
        <p:spPr>
          <a:xfrm>
            <a:off x="629576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5" name="Google Shape;325;p67"/>
          <p:cNvSpPr txBox="1"/>
          <p:nvPr>
            <p:ph idx="15" type="title"/>
          </p:nvPr>
        </p:nvSpPr>
        <p:spPr>
          <a:xfrm>
            <a:off x="629568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6" name="Google Shape;32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8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orient="horz" pos="253">
          <p15:clr>
            <a:srgbClr val="FA7B17"/>
          </p15:clr>
        </p15:guide>
        <p15:guide id="5" pos="1055">
          <p15:clr>
            <a:srgbClr val="FA7B17"/>
          </p15:clr>
        </p15:guide>
        <p15:guide id="6" pos="1734">
          <p15:clr>
            <a:srgbClr val="FA7B17"/>
          </p15:clr>
        </p15:guide>
        <p15:guide id="7" pos="4026">
          <p15:clr>
            <a:srgbClr val="FA7B17"/>
          </p15:clr>
        </p15:guide>
        <p15:guide id="8" pos="5384">
          <p15:clr>
            <a:srgbClr val="FA7B17"/>
          </p15:clr>
        </p15:guide>
        <p15:guide id="9" pos="376">
          <p15:clr>
            <a:srgbClr val="FA7B17"/>
          </p15:clr>
        </p15:guide>
        <p15:guide id="10" pos="4673">
          <p15:clr>
            <a:srgbClr val="FA7B17"/>
          </p15:clr>
        </p15:guide>
        <p15:guide id="11" orient="horz" pos="332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3">
  <p:cSld name="TITLE_2_2_2_1_1_1"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8"/>
          <p:cNvSpPr/>
          <p:nvPr/>
        </p:nvSpPr>
        <p:spPr>
          <a:xfrm>
            <a:off x="0" y="-2250"/>
            <a:ext cx="3143100" cy="514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376A"/>
              </a:solidFill>
            </a:endParaRPr>
          </a:p>
        </p:txBody>
      </p:sp>
      <p:sp>
        <p:nvSpPr>
          <p:cNvPr id="329" name="Google Shape;329;p68"/>
          <p:cNvSpPr/>
          <p:nvPr/>
        </p:nvSpPr>
        <p:spPr>
          <a:xfrm>
            <a:off x="3049500" y="-2250"/>
            <a:ext cx="3045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0" name="Google Shape;330;p68"/>
          <p:cNvSpPr txBox="1"/>
          <p:nvPr>
            <p:ph type="title"/>
          </p:nvPr>
        </p:nvSpPr>
        <p:spPr>
          <a:xfrm>
            <a:off x="4444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1" name="Google Shape;331;p68"/>
          <p:cNvSpPr txBox="1"/>
          <p:nvPr>
            <p:ph idx="2" type="title"/>
          </p:nvPr>
        </p:nvSpPr>
        <p:spPr>
          <a:xfrm>
            <a:off x="3493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2" name="Google Shape;332;p68"/>
          <p:cNvSpPr txBox="1"/>
          <p:nvPr>
            <p:ph idx="3" type="title"/>
          </p:nvPr>
        </p:nvSpPr>
        <p:spPr>
          <a:xfrm>
            <a:off x="65434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3" name="Google Shape;333;p68"/>
          <p:cNvSpPr txBox="1"/>
          <p:nvPr>
            <p:ph idx="4" type="title"/>
          </p:nvPr>
        </p:nvSpPr>
        <p:spPr>
          <a:xfrm>
            <a:off x="3018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4" name="Google Shape;334;p68"/>
          <p:cNvSpPr txBox="1"/>
          <p:nvPr>
            <p:ph idx="5" type="title"/>
          </p:nvPr>
        </p:nvSpPr>
        <p:spPr>
          <a:xfrm>
            <a:off x="3351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5" name="Google Shape;335;p68"/>
          <p:cNvSpPr txBox="1"/>
          <p:nvPr>
            <p:ph idx="6" type="title"/>
          </p:nvPr>
        </p:nvSpPr>
        <p:spPr>
          <a:xfrm>
            <a:off x="64008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6" name="Google Shape;33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3">
  <p:cSld name="TITLE_2_2_2_1_1_1_2">
    <p:bg>
      <p:bgPr>
        <a:solidFill>
          <a:schemeClr val="accent5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9"/>
          <p:cNvSpPr txBox="1"/>
          <p:nvPr>
            <p:ph type="title"/>
          </p:nvPr>
        </p:nvSpPr>
        <p:spPr>
          <a:xfrm>
            <a:off x="4444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9" name="Google Shape;339;p69"/>
          <p:cNvSpPr txBox="1"/>
          <p:nvPr>
            <p:ph idx="2" type="title"/>
          </p:nvPr>
        </p:nvSpPr>
        <p:spPr>
          <a:xfrm>
            <a:off x="3493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0" name="Google Shape;340;p69"/>
          <p:cNvSpPr txBox="1"/>
          <p:nvPr>
            <p:ph idx="3" type="title"/>
          </p:nvPr>
        </p:nvSpPr>
        <p:spPr>
          <a:xfrm>
            <a:off x="65434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1" name="Google Shape;341;p69"/>
          <p:cNvSpPr txBox="1"/>
          <p:nvPr>
            <p:ph idx="4" type="title"/>
          </p:nvPr>
        </p:nvSpPr>
        <p:spPr>
          <a:xfrm>
            <a:off x="3018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2" name="Google Shape;342;p69"/>
          <p:cNvSpPr txBox="1"/>
          <p:nvPr>
            <p:ph idx="5" type="title"/>
          </p:nvPr>
        </p:nvSpPr>
        <p:spPr>
          <a:xfrm>
            <a:off x="3351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3" name="Google Shape;343;p69"/>
          <p:cNvSpPr txBox="1"/>
          <p:nvPr>
            <p:ph idx="6" type="title"/>
          </p:nvPr>
        </p:nvSpPr>
        <p:spPr>
          <a:xfrm>
            <a:off x="64008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4" name="Google Shape;344;p69"/>
          <p:cNvSpPr txBox="1"/>
          <p:nvPr>
            <p:ph idx="7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5" name="Google Shape;345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2">
  <p:cSld name="TITLE_2_2_2_1_1_1_1">
    <p:bg>
      <p:bgPr>
        <a:solidFill>
          <a:schemeClr val="accent5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70"/>
          <p:cNvSpPr/>
          <p:nvPr/>
        </p:nvSpPr>
        <p:spPr>
          <a:xfrm>
            <a:off x="4572000" y="-2250"/>
            <a:ext cx="4572000" cy="51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8" name="Google Shape;348;p70"/>
          <p:cNvSpPr txBox="1"/>
          <p:nvPr>
            <p:ph type="title"/>
          </p:nvPr>
        </p:nvSpPr>
        <p:spPr>
          <a:xfrm>
            <a:off x="1207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9" name="Google Shape;349;p70"/>
          <p:cNvSpPr txBox="1"/>
          <p:nvPr>
            <p:ph idx="2" type="title"/>
          </p:nvPr>
        </p:nvSpPr>
        <p:spPr>
          <a:xfrm>
            <a:off x="1065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0" name="Google Shape;350;p70"/>
          <p:cNvSpPr txBox="1"/>
          <p:nvPr>
            <p:ph idx="3" type="title"/>
          </p:nvPr>
        </p:nvSpPr>
        <p:spPr>
          <a:xfrm>
            <a:off x="5637300" y="544163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1" name="Google Shape;351;p70"/>
          <p:cNvSpPr txBox="1"/>
          <p:nvPr>
            <p:ph idx="4" type="title"/>
          </p:nvPr>
        </p:nvSpPr>
        <p:spPr>
          <a:xfrm>
            <a:off x="5779950" y="363970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2" name="Google Shape;35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2">
  <p:cSld name="TITLE_2_2_2_1_1_1_1_1">
    <p:bg>
      <p:bgPr>
        <a:solidFill>
          <a:schemeClr val="accent5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1"/>
          <p:cNvSpPr txBox="1"/>
          <p:nvPr>
            <p:ph type="title"/>
          </p:nvPr>
        </p:nvSpPr>
        <p:spPr>
          <a:xfrm>
            <a:off x="1207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5" name="Google Shape;355;p71"/>
          <p:cNvSpPr txBox="1"/>
          <p:nvPr>
            <p:ph idx="2" type="title"/>
          </p:nvPr>
        </p:nvSpPr>
        <p:spPr>
          <a:xfrm>
            <a:off x="1065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6" name="Google Shape;356;p71"/>
          <p:cNvSpPr txBox="1"/>
          <p:nvPr>
            <p:ph idx="3" type="title"/>
          </p:nvPr>
        </p:nvSpPr>
        <p:spPr>
          <a:xfrm>
            <a:off x="5637300" y="1334738"/>
            <a:ext cx="24414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7" name="Google Shape;357;p71"/>
          <p:cNvSpPr txBox="1"/>
          <p:nvPr>
            <p:ph idx="4" type="title"/>
          </p:nvPr>
        </p:nvSpPr>
        <p:spPr>
          <a:xfrm>
            <a:off x="5779950" y="4154056"/>
            <a:ext cx="21561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8" name="Google Shape;358;p71"/>
          <p:cNvSpPr txBox="1"/>
          <p:nvPr>
            <p:ph idx="5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9" name="Google Shape;35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4">
  <p:cSld name="TITLE_2_2_2_1_1_1_1_1_1">
    <p:bg>
      <p:bgPr>
        <a:solidFill>
          <a:schemeClr val="accent5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2"/>
          <p:cNvSpPr txBox="1"/>
          <p:nvPr>
            <p:ph type="title"/>
          </p:nvPr>
        </p:nvSpPr>
        <p:spPr>
          <a:xfrm>
            <a:off x="1142550" y="19824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2" name="Google Shape;362;p72"/>
          <p:cNvSpPr txBox="1"/>
          <p:nvPr>
            <p:ph idx="2" type="title"/>
          </p:nvPr>
        </p:nvSpPr>
        <p:spPr>
          <a:xfrm>
            <a:off x="11424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3" name="Google Shape;363;p72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4" name="Google Shape;364;p72"/>
          <p:cNvSpPr txBox="1"/>
          <p:nvPr>
            <p:ph idx="4" type="title"/>
          </p:nvPr>
        </p:nvSpPr>
        <p:spPr>
          <a:xfrm>
            <a:off x="5143050" y="19824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5" name="Google Shape;365;p72"/>
          <p:cNvSpPr txBox="1"/>
          <p:nvPr>
            <p:ph idx="5" type="title"/>
          </p:nvPr>
        </p:nvSpPr>
        <p:spPr>
          <a:xfrm>
            <a:off x="5142950" y="10584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6" name="Google Shape;366;p72"/>
          <p:cNvSpPr txBox="1"/>
          <p:nvPr>
            <p:ph idx="6" type="title"/>
          </p:nvPr>
        </p:nvSpPr>
        <p:spPr>
          <a:xfrm>
            <a:off x="11425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7" name="Google Shape;367;p72"/>
          <p:cNvSpPr txBox="1"/>
          <p:nvPr>
            <p:ph idx="7" type="title"/>
          </p:nvPr>
        </p:nvSpPr>
        <p:spPr>
          <a:xfrm>
            <a:off x="11424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8" name="Google Shape;368;p72"/>
          <p:cNvSpPr txBox="1"/>
          <p:nvPr>
            <p:ph idx="8" type="title"/>
          </p:nvPr>
        </p:nvSpPr>
        <p:spPr>
          <a:xfrm>
            <a:off x="5143050" y="4001700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9" name="Google Shape;369;p72"/>
          <p:cNvSpPr txBox="1"/>
          <p:nvPr>
            <p:ph idx="9" type="title"/>
          </p:nvPr>
        </p:nvSpPr>
        <p:spPr>
          <a:xfrm>
            <a:off x="5142950" y="3077725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0" name="Google Shape;37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4">
  <p:cSld name="TITLE_2_2_2_1_1_1_1_1_1_1">
    <p:bg>
      <p:bgPr>
        <a:solidFill>
          <a:schemeClr val="accent5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3"/>
          <p:cNvSpPr/>
          <p:nvPr/>
        </p:nvSpPr>
        <p:spPr>
          <a:xfrm>
            <a:off x="4581525" y="0"/>
            <a:ext cx="4562400" cy="25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73" name="Google Shape;373;p73"/>
          <p:cNvSpPr/>
          <p:nvPr/>
        </p:nvSpPr>
        <p:spPr>
          <a:xfrm>
            <a:off x="4581525" y="2581275"/>
            <a:ext cx="4562400" cy="257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4" name="Google Shape;374;p73"/>
          <p:cNvSpPr/>
          <p:nvPr/>
        </p:nvSpPr>
        <p:spPr>
          <a:xfrm>
            <a:off x="-9525" y="2581275"/>
            <a:ext cx="4590900" cy="257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5" name="Google Shape;375;p73"/>
          <p:cNvSpPr txBox="1"/>
          <p:nvPr>
            <p:ph type="title"/>
          </p:nvPr>
        </p:nvSpPr>
        <p:spPr>
          <a:xfrm>
            <a:off x="856575" y="1519338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6" name="Google Shape;376;p73"/>
          <p:cNvSpPr txBox="1"/>
          <p:nvPr>
            <p:ph idx="2" type="title"/>
          </p:nvPr>
        </p:nvSpPr>
        <p:spPr>
          <a:xfrm>
            <a:off x="856575" y="595363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7" name="Google Shape;377;p73"/>
          <p:cNvSpPr txBox="1"/>
          <p:nvPr>
            <p:ph idx="3" type="title"/>
          </p:nvPr>
        </p:nvSpPr>
        <p:spPr>
          <a:xfrm>
            <a:off x="5433925" y="1519338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8" name="Google Shape;378;p73"/>
          <p:cNvSpPr txBox="1"/>
          <p:nvPr>
            <p:ph idx="4" type="title"/>
          </p:nvPr>
        </p:nvSpPr>
        <p:spPr>
          <a:xfrm>
            <a:off x="5433825" y="595363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9" name="Google Shape;379;p73"/>
          <p:cNvSpPr txBox="1"/>
          <p:nvPr>
            <p:ph idx="5" type="title"/>
          </p:nvPr>
        </p:nvSpPr>
        <p:spPr>
          <a:xfrm>
            <a:off x="856575" y="4234563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0" name="Google Shape;380;p73"/>
          <p:cNvSpPr txBox="1"/>
          <p:nvPr>
            <p:ph idx="6" type="title"/>
          </p:nvPr>
        </p:nvSpPr>
        <p:spPr>
          <a:xfrm>
            <a:off x="856575" y="3310588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1" name="Google Shape;381;p73"/>
          <p:cNvSpPr txBox="1"/>
          <p:nvPr>
            <p:ph idx="7" type="title"/>
          </p:nvPr>
        </p:nvSpPr>
        <p:spPr>
          <a:xfrm>
            <a:off x="5433875" y="4234563"/>
            <a:ext cx="285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2" name="Google Shape;382;p73"/>
          <p:cNvSpPr txBox="1"/>
          <p:nvPr>
            <p:ph idx="8" type="title"/>
          </p:nvPr>
        </p:nvSpPr>
        <p:spPr>
          <a:xfrm>
            <a:off x="5433775" y="3310588"/>
            <a:ext cx="2857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3" name="Google Shape;38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620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 2">
  <p:cSld name="TITLE_2_2_2_1_1_1_1_1_1_1_1">
    <p:bg>
      <p:bgPr>
        <a:solidFill>
          <a:srgbClr val="000000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4"/>
          <p:cNvSpPr/>
          <p:nvPr/>
        </p:nvSpPr>
        <p:spPr>
          <a:xfrm>
            <a:off x="4581525" y="2581275"/>
            <a:ext cx="4562400" cy="25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86" name="Google Shape;386;p74"/>
          <p:cNvSpPr/>
          <p:nvPr/>
        </p:nvSpPr>
        <p:spPr>
          <a:xfrm>
            <a:off x="-9525" y="2581275"/>
            <a:ext cx="4590900" cy="257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7" name="Google Shape;387;p74"/>
          <p:cNvSpPr txBox="1"/>
          <p:nvPr>
            <p:ph type="title"/>
          </p:nvPr>
        </p:nvSpPr>
        <p:spPr>
          <a:xfrm>
            <a:off x="856575" y="4001175"/>
            <a:ext cx="2857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8" name="Google Shape;388;p74"/>
          <p:cNvSpPr txBox="1"/>
          <p:nvPr>
            <p:ph idx="2" type="title"/>
          </p:nvPr>
        </p:nvSpPr>
        <p:spPr>
          <a:xfrm>
            <a:off x="856575" y="2858355"/>
            <a:ext cx="28578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9" name="Google Shape;389;p74"/>
          <p:cNvSpPr txBox="1"/>
          <p:nvPr>
            <p:ph idx="3" type="title"/>
          </p:nvPr>
        </p:nvSpPr>
        <p:spPr>
          <a:xfrm>
            <a:off x="5433875" y="4001172"/>
            <a:ext cx="2857800" cy="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0" name="Google Shape;390;p74"/>
          <p:cNvSpPr txBox="1"/>
          <p:nvPr>
            <p:ph idx="4" type="title"/>
          </p:nvPr>
        </p:nvSpPr>
        <p:spPr>
          <a:xfrm>
            <a:off x="5433775" y="2858351"/>
            <a:ext cx="28578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1" name="Google Shape;39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959">
          <p15:clr>
            <a:srgbClr val="FA7B17"/>
          </p15:clr>
        </p15:guide>
        <p15:guide id="5" pos="4801">
          <p15:clr>
            <a:srgbClr val="FA7B17"/>
          </p15:clr>
        </p15:guide>
        <p15:guide id="6" orient="horz" pos="1620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5">
  <p:cSld name="TITLE_2_2_2_1_1_1_1_1_1_2">
    <p:bg>
      <p:bgPr>
        <a:solidFill>
          <a:schemeClr val="accent5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5"/>
          <p:cNvSpPr txBox="1"/>
          <p:nvPr>
            <p:ph type="title"/>
          </p:nvPr>
        </p:nvSpPr>
        <p:spPr>
          <a:xfrm>
            <a:off x="58060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4" name="Google Shape;394;p75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5" name="Google Shape;395;p75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6" name="Google Shape;396;p75"/>
          <p:cNvSpPr txBox="1"/>
          <p:nvPr>
            <p:ph idx="4" type="title"/>
          </p:nvPr>
        </p:nvSpPr>
        <p:spPr>
          <a:xfrm>
            <a:off x="20188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7" name="Google Shape;397;p75"/>
          <p:cNvSpPr txBox="1"/>
          <p:nvPr>
            <p:ph idx="5" type="title"/>
          </p:nvPr>
        </p:nvSpPr>
        <p:spPr>
          <a:xfrm>
            <a:off x="20185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8" name="Google Shape;398;p75"/>
          <p:cNvSpPr txBox="1"/>
          <p:nvPr>
            <p:ph idx="6" type="title"/>
          </p:nvPr>
        </p:nvSpPr>
        <p:spPr>
          <a:xfrm>
            <a:off x="343861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9" name="Google Shape;399;p75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0" name="Google Shape;400;p75"/>
          <p:cNvSpPr txBox="1"/>
          <p:nvPr>
            <p:ph idx="8" type="title"/>
          </p:nvPr>
        </p:nvSpPr>
        <p:spPr>
          <a:xfrm>
            <a:off x="6296029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1" name="Google Shape;401;p75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2" name="Google Shape;402;p75"/>
          <p:cNvSpPr txBox="1"/>
          <p:nvPr>
            <p:ph idx="13" type="title"/>
          </p:nvPr>
        </p:nvSpPr>
        <p:spPr>
          <a:xfrm>
            <a:off x="4866917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4" type="title"/>
          </p:nvPr>
        </p:nvSpPr>
        <p:spPr>
          <a:xfrm>
            <a:off x="4866838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s 6">
  <p:cSld name="TITLE_2_2_2_1_1_1_1_1_1_2_1">
    <p:bg>
      <p:bgPr>
        <a:solidFill>
          <a:schemeClr val="accent5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6"/>
          <p:cNvSpPr txBox="1"/>
          <p:nvPr>
            <p:ph type="title"/>
          </p:nvPr>
        </p:nvSpPr>
        <p:spPr>
          <a:xfrm>
            <a:off x="580342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7" name="Google Shape;407;p76"/>
          <p:cNvSpPr txBox="1"/>
          <p:nvPr>
            <p:ph idx="2" type="title"/>
          </p:nvPr>
        </p:nvSpPr>
        <p:spPr>
          <a:xfrm>
            <a:off x="580263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8" name="Google Shape;408;p76"/>
          <p:cNvSpPr txBox="1"/>
          <p:nvPr>
            <p:ph idx="3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4" type="title"/>
          </p:nvPr>
        </p:nvSpPr>
        <p:spPr>
          <a:xfrm>
            <a:off x="580342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0" name="Google Shape;410;p76"/>
          <p:cNvSpPr txBox="1"/>
          <p:nvPr>
            <p:ph idx="5" type="title"/>
          </p:nvPr>
        </p:nvSpPr>
        <p:spPr>
          <a:xfrm>
            <a:off x="580263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1" name="Google Shape;411;p76"/>
          <p:cNvSpPr txBox="1"/>
          <p:nvPr>
            <p:ph idx="6" type="title"/>
          </p:nvPr>
        </p:nvSpPr>
        <p:spPr>
          <a:xfrm>
            <a:off x="3438354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2" name="Google Shape;412;p76"/>
          <p:cNvSpPr txBox="1"/>
          <p:nvPr>
            <p:ph idx="7" type="title"/>
          </p:nvPr>
        </p:nvSpPr>
        <p:spPr>
          <a:xfrm>
            <a:off x="3438275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3" name="Google Shape;413;p76"/>
          <p:cNvSpPr txBox="1"/>
          <p:nvPr>
            <p:ph idx="8" type="title"/>
          </p:nvPr>
        </p:nvSpPr>
        <p:spPr>
          <a:xfrm>
            <a:off x="6295767" y="19824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4" name="Google Shape;414;p76"/>
          <p:cNvSpPr txBox="1"/>
          <p:nvPr>
            <p:ph idx="9" type="title"/>
          </p:nvPr>
        </p:nvSpPr>
        <p:spPr>
          <a:xfrm>
            <a:off x="6295688" y="10584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5" name="Google Shape;415;p76"/>
          <p:cNvSpPr txBox="1"/>
          <p:nvPr>
            <p:ph idx="13" type="title"/>
          </p:nvPr>
        </p:nvSpPr>
        <p:spPr>
          <a:xfrm>
            <a:off x="3438379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6" name="Google Shape;416;p76"/>
          <p:cNvSpPr txBox="1"/>
          <p:nvPr>
            <p:ph idx="14" type="title"/>
          </p:nvPr>
        </p:nvSpPr>
        <p:spPr>
          <a:xfrm>
            <a:off x="3438300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7" name="Google Shape;417;p76"/>
          <p:cNvSpPr txBox="1"/>
          <p:nvPr>
            <p:ph idx="15" type="title"/>
          </p:nvPr>
        </p:nvSpPr>
        <p:spPr>
          <a:xfrm>
            <a:off x="6248254" y="4001700"/>
            <a:ext cx="226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8" name="Google Shape;418;p76"/>
          <p:cNvSpPr txBox="1"/>
          <p:nvPr>
            <p:ph idx="16" type="title"/>
          </p:nvPr>
        </p:nvSpPr>
        <p:spPr>
          <a:xfrm>
            <a:off x="6248175" y="3077725"/>
            <a:ext cx="22674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9" name="Google Shape;419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pos="1080">
          <p15:clr>
            <a:srgbClr val="FA7B17"/>
          </p15:clr>
        </p15:guide>
        <p15:guide id="5" pos="4680">
          <p15:clr>
            <a:srgbClr val="FA7B17"/>
          </p15:clr>
        </p15:guide>
        <p15:guide id="6" orient="horz" pos="1567">
          <p15:clr>
            <a:srgbClr val="FA7B17"/>
          </p15:clr>
        </p15:guide>
        <p15:guide id="7" orient="horz" pos="2429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2_2_1">
    <p:bg>
      <p:bgPr>
        <a:solidFill>
          <a:schemeClr val="accent2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>
            <p:ph type="title"/>
          </p:nvPr>
        </p:nvSpPr>
        <p:spPr>
          <a:xfrm>
            <a:off x="875700" y="1575425"/>
            <a:ext cx="73926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2" name="Google Shape;422;p77"/>
          <p:cNvSpPr txBox="1"/>
          <p:nvPr>
            <p:ph idx="2" type="title"/>
          </p:nvPr>
        </p:nvSpPr>
        <p:spPr>
          <a:xfrm>
            <a:off x="2820325" y="365525"/>
            <a:ext cx="35034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3" name="Google Shape;42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085">
          <p15:clr>
            <a:srgbClr val="FA7B17"/>
          </p15:clr>
        </p15:guide>
        <p15:guide id="5" pos="4673">
          <p15:clr>
            <a:srgbClr val="FA7B17"/>
          </p15:clr>
        </p15:guide>
        <p15:guide id="6" orient="horz" pos="253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- name">
  <p:cSld name="TITLE_2_1">
    <p:bg>
      <p:bgPr>
        <a:solidFill>
          <a:schemeClr val="accent5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8"/>
          <p:cNvSpPr txBox="1"/>
          <p:nvPr>
            <p:ph type="title"/>
          </p:nvPr>
        </p:nvSpPr>
        <p:spPr>
          <a:xfrm>
            <a:off x="386600" y="1688400"/>
            <a:ext cx="38037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6" name="Google Shape;42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name, company">
  <p:cSld name="TITLE_2_1_3">
    <p:bg>
      <p:bgPr>
        <a:solidFill>
          <a:schemeClr val="accent5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9"/>
          <p:cNvSpPr txBox="1"/>
          <p:nvPr>
            <p:ph type="title"/>
          </p:nvPr>
        </p:nvSpPr>
        <p:spPr>
          <a:xfrm>
            <a:off x="358025" y="872475"/>
            <a:ext cx="3860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9" name="Google Shape;429;p79"/>
          <p:cNvSpPr txBox="1"/>
          <p:nvPr>
            <p:ph idx="2" type="title"/>
          </p:nvPr>
        </p:nvSpPr>
        <p:spPr>
          <a:xfrm>
            <a:off x="862975" y="3806425"/>
            <a:ext cx="2850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0" name="Google Shape;43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803">
          <p15:clr>
            <a:srgbClr val="FA7B17"/>
          </p15:clr>
        </p15:guide>
        <p15:guide id="5" orient="horz" pos="2420">
          <p15:clr>
            <a:srgbClr val="FA7B17"/>
          </p15:clr>
        </p15:guide>
        <p15:guide id="6" orient="horz" pos="1077">
          <p15:clr>
            <a:srgbClr val="FA7B17"/>
          </p15:clr>
        </p15:guide>
        <p15:guide id="7" pos="4320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more details">
  <p:cSld name="TITLE_2_1_3_1">
    <p:bg>
      <p:bgPr>
        <a:solidFill>
          <a:schemeClr val="accent5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0"/>
          <p:cNvSpPr txBox="1"/>
          <p:nvPr>
            <p:ph type="title"/>
          </p:nvPr>
        </p:nvSpPr>
        <p:spPr>
          <a:xfrm>
            <a:off x="348500" y="1699250"/>
            <a:ext cx="38799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3" name="Google Shape;433;p80"/>
          <p:cNvSpPr txBox="1"/>
          <p:nvPr>
            <p:ph idx="2" type="title"/>
          </p:nvPr>
        </p:nvSpPr>
        <p:spPr>
          <a:xfrm>
            <a:off x="843925" y="365525"/>
            <a:ext cx="2889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4" name="Google Shape;434;p80"/>
          <p:cNvSpPr txBox="1"/>
          <p:nvPr>
            <p:ph idx="3" type="title"/>
          </p:nvPr>
        </p:nvSpPr>
        <p:spPr>
          <a:xfrm>
            <a:off x="847050" y="4314501"/>
            <a:ext cx="28827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5" name="Google Shape;435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1442">
          <p15:clr>
            <a:srgbClr val="FA7B17"/>
          </p15:clr>
        </p15:guide>
        <p15:guide id="3" orient="horz" pos="253">
          <p15:clr>
            <a:srgbClr val="FA7B17"/>
          </p15:clr>
        </p15:guide>
        <p15:guide id="4" orient="horz" pos="2843">
          <p15:clr>
            <a:srgbClr val="FA7B17"/>
          </p15:clr>
        </p15:guide>
        <p15:guide id="5" orient="horz" pos="1620">
          <p15:clr>
            <a:srgbClr val="FA7B17"/>
          </p15:clr>
        </p15:guide>
        <p15:guide id="6" pos="4320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Pins">
  <p:cSld name="TITLE_2_1_2">
    <p:bg>
      <p:bgPr>
        <a:solidFill>
          <a:schemeClr val="accent5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1"/>
          <p:cNvSpPr txBox="1"/>
          <p:nvPr>
            <p:ph type="title"/>
          </p:nvPr>
        </p:nvSpPr>
        <p:spPr>
          <a:xfrm>
            <a:off x="424700" y="815475"/>
            <a:ext cx="3727500" cy="17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8" name="Google Shape;438;p81"/>
          <p:cNvSpPr txBox="1"/>
          <p:nvPr>
            <p:ph idx="2" type="title"/>
          </p:nvPr>
        </p:nvSpPr>
        <p:spPr>
          <a:xfrm>
            <a:off x="916500" y="3813600"/>
            <a:ext cx="2743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9" name="Google Shape;439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5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3839">
          <p15:clr>
            <a:srgbClr val="FA7B17"/>
          </p15:clr>
        </p15:guide>
        <p15:guide id="6" pos="3889">
          <p15:clr>
            <a:srgbClr val="FA7B17"/>
          </p15:clr>
        </p15:guide>
        <p15:guide id="7" pos="4847">
          <p15:clr>
            <a:srgbClr val="FA7B17"/>
          </p15:clr>
        </p15:guide>
        <p15:guide id="8" pos="4898">
          <p15:clr>
            <a:srgbClr val="FA7B17"/>
          </p15:clr>
        </p15:guide>
        <p15:guide id="9" orient="horz" pos="803">
          <p15:clr>
            <a:srgbClr val="FA7B17"/>
          </p15:clr>
        </p15:guide>
        <p15:guide id="10" orient="horz" pos="2494">
          <p15:clr>
            <a:srgbClr val="FA7B17"/>
          </p15:clr>
        </p15:guide>
        <p15:guide id="11" orient="horz" pos="1077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 – longer copy">
  <p:cSld name="TITLE_2_1_2_1_1_2_3">
    <p:bg>
      <p:bgPr>
        <a:solidFill>
          <a:srgbClr val="D7EDF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2"/>
          <p:cNvSpPr txBox="1"/>
          <p:nvPr>
            <p:ph type="title"/>
          </p:nvPr>
        </p:nvSpPr>
        <p:spPr>
          <a:xfrm>
            <a:off x="3842550" y="1253400"/>
            <a:ext cx="1458900" cy="26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2" name="Google Shape;44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 – short headline">
  <p:cSld name="TITLE_2_1_2_1_1_2_1">
    <p:bg>
      <p:bgPr>
        <a:solidFill>
          <a:srgbClr val="D7ED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3"/>
          <p:cNvSpPr txBox="1"/>
          <p:nvPr>
            <p:ph type="title"/>
          </p:nvPr>
        </p:nvSpPr>
        <p:spPr>
          <a:xfrm>
            <a:off x="3696500" y="1172850"/>
            <a:ext cx="17511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5" name="Google Shape;44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2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– full Pin grid">
  <p:cSld name="TITLE_2_1_2_1_1_2_1_1">
    <p:bg>
      <p:bgPr>
        <a:solidFill>
          <a:schemeClr val="accent5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4"/>
          <p:cNvSpPr txBox="1"/>
          <p:nvPr>
            <p:ph type="title"/>
          </p:nvPr>
        </p:nvSpPr>
        <p:spPr>
          <a:xfrm>
            <a:off x="3706050" y="1172850"/>
            <a:ext cx="17319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8" name="Google Shape;448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2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grayblue ">
  <p:cSld name="TITLE_2_1_2_1_1_1_3">
    <p:bg>
      <p:bgPr>
        <a:solidFill>
          <a:srgbClr val="F0F0F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with text">
  <p:cSld name="TITLE_2_1_2_1_1_1_2">
    <p:bg>
      <p:bgPr>
        <a:solidFill>
          <a:srgbClr val="D7EDFF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6"/>
          <p:cNvSpPr txBox="1"/>
          <p:nvPr>
            <p:ph type="title"/>
          </p:nvPr>
        </p:nvSpPr>
        <p:spPr>
          <a:xfrm>
            <a:off x="548625" y="943650"/>
            <a:ext cx="24129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3" name="Google Shape;45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107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orange">
  <p:cSld name="TITLE_2_1_2_1_1_1_1">
    <p:bg>
      <p:bgPr>
        <a:solidFill>
          <a:srgbClr val="FF5B45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">
  <p:cSld name="TITLE_2_1_1_2_1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8"/>
          <p:cNvSpPr txBox="1"/>
          <p:nvPr>
            <p:ph type="title"/>
          </p:nvPr>
        </p:nvSpPr>
        <p:spPr>
          <a:xfrm>
            <a:off x="3251550" y="2756700"/>
            <a:ext cx="26409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8" name="Google Shape;458;p88"/>
          <p:cNvSpPr txBox="1"/>
          <p:nvPr>
            <p:ph idx="2" type="title"/>
          </p:nvPr>
        </p:nvSpPr>
        <p:spPr>
          <a:xfrm>
            <a:off x="3489900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9" name="Google Shape;459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903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s extra large">
  <p:cSld name="TITLE_2_1_1_2_1_1_1"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9"/>
          <p:cNvSpPr txBox="1"/>
          <p:nvPr>
            <p:ph type="title"/>
          </p:nvPr>
        </p:nvSpPr>
        <p:spPr>
          <a:xfrm>
            <a:off x="3251550" y="4620903"/>
            <a:ext cx="26409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2" name="Google Shape;462;p89"/>
          <p:cNvSpPr txBox="1"/>
          <p:nvPr>
            <p:ph idx="2" type="title"/>
          </p:nvPr>
        </p:nvSpPr>
        <p:spPr>
          <a:xfrm>
            <a:off x="6838575" y="4903806"/>
            <a:ext cx="21642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3" name="Google Shape;463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903">
          <p15:clr>
            <a:srgbClr val="FA7B17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grids text">
  <p:cSld name="TITLE_2_1_1_1">
    <p:bg>
      <p:bgPr>
        <a:solidFill>
          <a:srgbClr val="D7ED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0"/>
          <p:cNvSpPr txBox="1"/>
          <p:nvPr>
            <p:ph type="title"/>
          </p:nvPr>
        </p:nvSpPr>
        <p:spPr>
          <a:xfrm>
            <a:off x="538800" y="1184400"/>
            <a:ext cx="34992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6" name="Google Shape;466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intro Pins">
  <p:cSld name="TITLE_2_1_1_1_4">
    <p:bg>
      <p:bgPr>
        <a:solidFill>
          <a:schemeClr val="accent5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1"/>
          <p:cNvSpPr txBox="1"/>
          <p:nvPr>
            <p:ph type="title"/>
          </p:nvPr>
        </p:nvSpPr>
        <p:spPr>
          <a:xfrm>
            <a:off x="2546850" y="1556375"/>
            <a:ext cx="40503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9" name="Google Shape;46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rgbClr val="EE376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orient="horz" pos="1620">
          <p15:clr>
            <a:srgbClr val="FA7B17"/>
          </p15:clr>
        </p15:guide>
        <p15:guide id="4" pos="2885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cluster – with longer caption">
  <p:cSld name="TITLE_2_1_1_1_3">
    <p:bg>
      <p:bgPr>
        <a:solidFill>
          <a:srgbClr val="EE376A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2"/>
          <p:cNvSpPr txBox="1"/>
          <p:nvPr>
            <p:ph type="title"/>
          </p:nvPr>
        </p:nvSpPr>
        <p:spPr>
          <a:xfrm>
            <a:off x="538800" y="1184400"/>
            <a:ext cx="34992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472" name="Google Shape;472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433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n cluster – with headline">
  <p:cSld name="TITLE_2_1_1_1_3_1">
    <p:bg>
      <p:bgPr>
        <a:solidFill>
          <a:srgbClr val="EE376A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3"/>
          <p:cNvSpPr txBox="1"/>
          <p:nvPr>
            <p:ph type="title"/>
          </p:nvPr>
        </p:nvSpPr>
        <p:spPr>
          <a:xfrm>
            <a:off x="263250" y="1172861"/>
            <a:ext cx="40503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476" name="Google Shape;476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433" y="0"/>
            <a:ext cx="45708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">
    <p:bg>
      <p:bgPr>
        <a:solidFill>
          <a:schemeClr val="dk1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4"/>
          <p:cNvSpPr txBox="1"/>
          <p:nvPr>
            <p:ph type="title"/>
          </p:nvPr>
        </p:nvSpPr>
        <p:spPr>
          <a:xfrm>
            <a:off x="263250" y="1172861"/>
            <a:ext cx="40503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0" name="Google Shape;480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"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5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3" name="Google Shape;483;p95"/>
          <p:cNvSpPr txBox="1"/>
          <p:nvPr>
            <p:ph idx="2" type="title"/>
          </p:nvPr>
        </p:nvSpPr>
        <p:spPr>
          <a:xfrm>
            <a:off x="688050" y="3429781"/>
            <a:ext cx="31908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4" name="Google Shape;484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"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6"/>
          <p:cNvSpPr txBox="1"/>
          <p:nvPr>
            <p:ph type="title"/>
          </p:nvPr>
        </p:nvSpPr>
        <p:spPr>
          <a:xfrm>
            <a:off x="414925" y="555050"/>
            <a:ext cx="3737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7" name="Google Shape;487;p96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88" name="Google Shape;488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_2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7"/>
          <p:cNvSpPr txBox="1"/>
          <p:nvPr>
            <p:ph type="title"/>
          </p:nvPr>
        </p:nvSpPr>
        <p:spPr>
          <a:xfrm>
            <a:off x="367550" y="568750"/>
            <a:ext cx="3841800" cy="17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1" name="Google Shape;491;p97"/>
          <p:cNvSpPr txBox="1"/>
          <p:nvPr>
            <p:ph idx="2" type="title"/>
          </p:nvPr>
        </p:nvSpPr>
        <p:spPr>
          <a:xfrm>
            <a:off x="570900" y="3429775"/>
            <a:ext cx="34293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2" name="Google Shape;492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imagery">
  <p:cSld name="TITLE_2_1_1_1_2_1_1_1"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8"/>
          <p:cNvSpPr txBox="1"/>
          <p:nvPr>
            <p:ph type="title"/>
          </p:nvPr>
        </p:nvSpPr>
        <p:spPr>
          <a:xfrm>
            <a:off x="693000" y="572700"/>
            <a:ext cx="29619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5" name="Google Shape;495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03">
          <p15:clr>
            <a:srgbClr val="FA7B17"/>
          </p15:clr>
        </p15:guide>
        <p15:guide id="3" pos="1442">
          <p15:clr>
            <a:srgbClr val="FA7B17"/>
          </p15:clr>
        </p15:guide>
        <p15:guide id="4" orient="horz" pos="1620">
          <p15:clr>
            <a:srgbClr val="FA7B17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– longer caption split screen">
  <p:cSld name="TITLE_2_1_1_1_1">
    <p:bg>
      <p:bgPr>
        <a:solidFill>
          <a:srgbClr val="D7ED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9"/>
          <p:cNvSpPr txBox="1"/>
          <p:nvPr>
            <p:ph type="title"/>
          </p:nvPr>
        </p:nvSpPr>
        <p:spPr>
          <a:xfrm>
            <a:off x="538800" y="943650"/>
            <a:ext cx="34992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8" name="Google Shape;498;p99"/>
          <p:cNvSpPr/>
          <p:nvPr/>
        </p:nvSpPr>
        <p:spPr>
          <a:xfrm>
            <a:off x="4572000" y="-1050"/>
            <a:ext cx="4572000" cy="51456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Longer headline">
  <p:cSld name="TITLE_2_1_1_1_1_2_1">
    <p:bg>
      <p:bgPr>
        <a:solidFill>
          <a:srgbClr val="D7EDFF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00"/>
          <p:cNvSpPr txBox="1"/>
          <p:nvPr>
            <p:ph type="title"/>
          </p:nvPr>
        </p:nvSpPr>
        <p:spPr>
          <a:xfrm>
            <a:off x="4961250" y="1172850"/>
            <a:ext cx="37935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2" name="Google Shape;502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793">
          <p15:clr>
            <a:srgbClr val="FA7B17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bile screens - headline split screen">
  <p:cSld name="TITLE_2_1_1_1_1_1_3">
    <p:bg>
      <p:bgPr>
        <a:solidFill>
          <a:srgbClr val="D7EDFF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1"/>
          <p:cNvSpPr/>
          <p:nvPr/>
        </p:nvSpPr>
        <p:spPr>
          <a:xfrm>
            <a:off x="4572000" y="-2250"/>
            <a:ext cx="4572000" cy="5148000"/>
          </a:xfrm>
          <a:prstGeom prst="rect">
            <a:avLst/>
          </a:prstGeom>
          <a:solidFill>
            <a:srgbClr val="FDC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01"/>
          <p:cNvSpPr txBox="1"/>
          <p:nvPr>
            <p:ph type="title"/>
          </p:nvPr>
        </p:nvSpPr>
        <p:spPr>
          <a:xfrm>
            <a:off x="386600" y="1172850"/>
            <a:ext cx="38037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6" name="Google Shape;506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1620">
          <p15:clr>
            <a:srgbClr val="FA7B17"/>
          </p15:clr>
        </p15:guide>
        <p15:guide id="3" orient="horz" pos="3003">
          <p15:clr>
            <a:srgbClr val="FA7B17"/>
          </p15:clr>
        </p15:guide>
        <p15:guide id="4" pos="1442">
          <p15:clr>
            <a:srgbClr val="FA7B17"/>
          </p15:clr>
        </p15:guide>
        <p15:guide id="5" pos="432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07" Type="http://schemas.openxmlformats.org/officeDocument/2006/relationships/slideLayout" Target="../slideLayouts/slideLayout119.xml"/><Relationship Id="rId106" Type="http://schemas.openxmlformats.org/officeDocument/2006/relationships/slideLayout" Target="../slideLayouts/slideLayout118.xml"/><Relationship Id="rId105" Type="http://schemas.openxmlformats.org/officeDocument/2006/relationships/slideLayout" Target="../slideLayouts/slideLayout117.xml"/><Relationship Id="rId104" Type="http://schemas.openxmlformats.org/officeDocument/2006/relationships/slideLayout" Target="../slideLayouts/slideLayout116.xml"/><Relationship Id="rId109" Type="http://schemas.openxmlformats.org/officeDocument/2006/relationships/slideLayout" Target="../slideLayouts/slideLayout121.xml"/><Relationship Id="rId108" Type="http://schemas.openxmlformats.org/officeDocument/2006/relationships/slideLayout" Target="../slideLayouts/slideLayout120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185" Type="http://schemas.openxmlformats.org/officeDocument/2006/relationships/theme" Target="../theme/theme3.xml"/><Relationship Id="rId49" Type="http://schemas.openxmlformats.org/officeDocument/2006/relationships/slideLayout" Target="../slideLayouts/slideLayout61.xml"/><Relationship Id="rId184" Type="http://schemas.openxmlformats.org/officeDocument/2006/relationships/slideLayout" Target="../slideLayouts/slideLayout196.xml"/><Relationship Id="rId103" Type="http://schemas.openxmlformats.org/officeDocument/2006/relationships/slideLayout" Target="../slideLayouts/slideLayout115.xml"/><Relationship Id="rId102" Type="http://schemas.openxmlformats.org/officeDocument/2006/relationships/slideLayout" Target="../slideLayouts/slideLayout114.xml"/><Relationship Id="rId101" Type="http://schemas.openxmlformats.org/officeDocument/2006/relationships/slideLayout" Target="../slideLayouts/slideLayout113.xml"/><Relationship Id="rId100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183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44.xml"/><Relationship Id="rId182" Type="http://schemas.openxmlformats.org/officeDocument/2006/relationships/slideLayout" Target="../slideLayouts/slideLayout194.xml"/><Relationship Id="rId35" Type="http://schemas.openxmlformats.org/officeDocument/2006/relationships/slideLayout" Target="../slideLayouts/slideLayout47.xml"/><Relationship Id="rId181" Type="http://schemas.openxmlformats.org/officeDocument/2006/relationships/slideLayout" Target="../slideLayouts/slideLayout193.xml"/><Relationship Id="rId34" Type="http://schemas.openxmlformats.org/officeDocument/2006/relationships/slideLayout" Target="../slideLayouts/slideLayout46.xml"/><Relationship Id="rId180" Type="http://schemas.openxmlformats.org/officeDocument/2006/relationships/slideLayout" Target="../slideLayouts/slideLayout192.xml"/><Relationship Id="rId37" Type="http://schemas.openxmlformats.org/officeDocument/2006/relationships/slideLayout" Target="../slideLayouts/slideLayout49.xml"/><Relationship Id="rId176" Type="http://schemas.openxmlformats.org/officeDocument/2006/relationships/slideLayout" Target="../slideLayouts/slideLayout188.xml"/><Relationship Id="rId36" Type="http://schemas.openxmlformats.org/officeDocument/2006/relationships/slideLayout" Target="../slideLayouts/slideLayout48.xml"/><Relationship Id="rId175" Type="http://schemas.openxmlformats.org/officeDocument/2006/relationships/slideLayout" Target="../slideLayouts/slideLayout187.xml"/><Relationship Id="rId39" Type="http://schemas.openxmlformats.org/officeDocument/2006/relationships/slideLayout" Target="../slideLayouts/slideLayout51.xml"/><Relationship Id="rId174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50.xml"/><Relationship Id="rId173" Type="http://schemas.openxmlformats.org/officeDocument/2006/relationships/slideLayout" Target="../slideLayouts/slideLayout185.xml"/><Relationship Id="rId179" Type="http://schemas.openxmlformats.org/officeDocument/2006/relationships/slideLayout" Target="../slideLayouts/slideLayout191.xml"/><Relationship Id="rId178" Type="http://schemas.openxmlformats.org/officeDocument/2006/relationships/slideLayout" Target="../slideLayouts/slideLayout190.xml"/><Relationship Id="rId177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29" Type="http://schemas.openxmlformats.org/officeDocument/2006/relationships/slideLayout" Target="../slideLayouts/slideLayout141.xml"/><Relationship Id="rId128" Type="http://schemas.openxmlformats.org/officeDocument/2006/relationships/slideLayout" Target="../slideLayouts/slideLayout140.xml"/><Relationship Id="rId127" Type="http://schemas.openxmlformats.org/officeDocument/2006/relationships/slideLayout" Target="../slideLayouts/slideLayout139.xml"/><Relationship Id="rId126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38.xml"/><Relationship Id="rId121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37.xml"/><Relationship Id="rId120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125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41.xml"/><Relationship Id="rId124" Type="http://schemas.openxmlformats.org/officeDocument/2006/relationships/slideLayout" Target="../slideLayouts/slideLayout136.xml"/><Relationship Id="rId123" Type="http://schemas.openxmlformats.org/officeDocument/2006/relationships/slideLayout" Target="../slideLayouts/slideLayout135.xml"/><Relationship Id="rId122" Type="http://schemas.openxmlformats.org/officeDocument/2006/relationships/slideLayout" Target="../slideLayouts/slideLayout134.xml"/><Relationship Id="rId95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06.xml"/><Relationship Id="rId97" Type="http://schemas.openxmlformats.org/officeDocument/2006/relationships/slideLayout" Target="../slideLayouts/slideLayout109.xml"/><Relationship Id="rId9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23.xml"/><Relationship Id="rId99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22.xml"/><Relationship Id="rId9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91" Type="http://schemas.openxmlformats.org/officeDocument/2006/relationships/slideLayout" Target="../slideLayouts/slideLayout103.xml"/><Relationship Id="rId90" Type="http://schemas.openxmlformats.org/officeDocument/2006/relationships/slideLayout" Target="../slideLayouts/slideLayout102.xml"/><Relationship Id="rId93" Type="http://schemas.openxmlformats.org/officeDocument/2006/relationships/slideLayout" Target="../slideLayouts/slideLayout105.xml"/><Relationship Id="rId92" Type="http://schemas.openxmlformats.org/officeDocument/2006/relationships/slideLayout" Target="../slideLayouts/slideLayout104.xml"/><Relationship Id="rId118" Type="http://schemas.openxmlformats.org/officeDocument/2006/relationships/slideLayout" Target="../slideLayouts/slideLayout130.xml"/><Relationship Id="rId117" Type="http://schemas.openxmlformats.org/officeDocument/2006/relationships/slideLayout" Target="../slideLayouts/slideLayout129.xml"/><Relationship Id="rId116" Type="http://schemas.openxmlformats.org/officeDocument/2006/relationships/slideLayout" Target="../slideLayouts/slideLayout128.xml"/><Relationship Id="rId115" Type="http://schemas.openxmlformats.org/officeDocument/2006/relationships/slideLayout" Target="../slideLayouts/slideLayout127.xml"/><Relationship Id="rId119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27.xml"/><Relationship Id="rId110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14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30.xml"/><Relationship Id="rId113" Type="http://schemas.openxmlformats.org/officeDocument/2006/relationships/slideLayout" Target="../slideLayouts/slideLayout125.xml"/><Relationship Id="rId112" Type="http://schemas.openxmlformats.org/officeDocument/2006/relationships/slideLayout" Target="../slideLayouts/slideLayout124.xml"/><Relationship Id="rId111" Type="http://schemas.openxmlformats.org/officeDocument/2006/relationships/slideLayout" Target="../slideLayouts/slideLayout123.xml"/><Relationship Id="rId84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98.xml"/><Relationship Id="rId85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0.xml"/><Relationship Id="rId150" Type="http://schemas.openxmlformats.org/officeDocument/2006/relationships/slideLayout" Target="../slideLayouts/slideLayout162.xml"/><Relationship Id="rId87" Type="http://schemas.openxmlformats.org/officeDocument/2006/relationships/slideLayout" Target="../slideLayouts/slideLayout99.xml"/><Relationship Id="rId89" Type="http://schemas.openxmlformats.org/officeDocument/2006/relationships/slideLayout" Target="../slideLayouts/slideLayout101.xml"/><Relationship Id="rId80" Type="http://schemas.openxmlformats.org/officeDocument/2006/relationships/slideLayout" Target="../slideLayouts/slideLayout92.xml"/><Relationship Id="rId82" Type="http://schemas.openxmlformats.org/officeDocument/2006/relationships/slideLayout" Target="../slideLayouts/slideLayout94.xml"/><Relationship Id="rId8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149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.xml"/><Relationship Id="rId148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21.xml"/><Relationship Id="rId143" Type="http://schemas.openxmlformats.org/officeDocument/2006/relationships/slideLayout" Target="../slideLayouts/slideLayout155.xml"/><Relationship Id="rId142" Type="http://schemas.openxmlformats.org/officeDocument/2006/relationships/slideLayout" Target="../slideLayouts/slideLayout154.xml"/><Relationship Id="rId141" Type="http://schemas.openxmlformats.org/officeDocument/2006/relationships/slideLayout" Target="../slideLayouts/slideLayout153.xml"/><Relationship Id="rId140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7.xml"/><Relationship Id="rId147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8.xml"/><Relationship Id="rId146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9.xml"/><Relationship Id="rId145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20.xml"/><Relationship Id="rId144" Type="http://schemas.openxmlformats.org/officeDocument/2006/relationships/slideLayout" Target="../slideLayouts/slideLayout156.xml"/><Relationship Id="rId73" Type="http://schemas.openxmlformats.org/officeDocument/2006/relationships/slideLayout" Target="../slideLayouts/slideLayout85.xml"/><Relationship Id="rId72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7.xml"/><Relationship Id="rId74" Type="http://schemas.openxmlformats.org/officeDocument/2006/relationships/slideLayout" Target="../slideLayouts/slideLayout86.xml"/><Relationship Id="rId77" Type="http://schemas.openxmlformats.org/officeDocument/2006/relationships/slideLayout" Target="../slideLayouts/slideLayout89.xml"/><Relationship Id="rId76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1.xml"/><Relationship Id="rId78" Type="http://schemas.openxmlformats.org/officeDocument/2006/relationships/slideLayout" Target="../slideLayouts/slideLayout90.xml"/><Relationship Id="rId71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82.xml"/><Relationship Id="rId139" Type="http://schemas.openxmlformats.org/officeDocument/2006/relationships/slideLayout" Target="../slideLayouts/slideLayout151.xml"/><Relationship Id="rId138" Type="http://schemas.openxmlformats.org/officeDocument/2006/relationships/slideLayout" Target="../slideLayouts/slideLayout150.xml"/><Relationship Id="rId137" Type="http://schemas.openxmlformats.org/officeDocument/2006/relationships/slideLayout" Target="../slideLayouts/slideLayout149.xml"/><Relationship Id="rId132" Type="http://schemas.openxmlformats.org/officeDocument/2006/relationships/slideLayout" Target="../slideLayouts/slideLayout144.xml"/><Relationship Id="rId131" Type="http://schemas.openxmlformats.org/officeDocument/2006/relationships/slideLayout" Target="../slideLayouts/slideLayout143.xml"/><Relationship Id="rId130" Type="http://schemas.openxmlformats.org/officeDocument/2006/relationships/slideLayout" Target="../slideLayouts/slideLayout142.xml"/><Relationship Id="rId136" Type="http://schemas.openxmlformats.org/officeDocument/2006/relationships/slideLayout" Target="../slideLayouts/slideLayout148.xml"/><Relationship Id="rId135" Type="http://schemas.openxmlformats.org/officeDocument/2006/relationships/slideLayout" Target="../slideLayouts/slideLayout147.xml"/><Relationship Id="rId134" Type="http://schemas.openxmlformats.org/officeDocument/2006/relationships/slideLayout" Target="../slideLayouts/slideLayout146.xml"/><Relationship Id="rId133" Type="http://schemas.openxmlformats.org/officeDocument/2006/relationships/slideLayout" Target="../slideLayouts/slideLayout145.xml"/><Relationship Id="rId62" Type="http://schemas.openxmlformats.org/officeDocument/2006/relationships/slideLayout" Target="../slideLayouts/slideLayout74.xml"/><Relationship Id="rId61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76.xml"/><Relationship Id="rId63" Type="http://schemas.openxmlformats.org/officeDocument/2006/relationships/slideLayout" Target="../slideLayouts/slideLayout75.xml"/><Relationship Id="rId66" Type="http://schemas.openxmlformats.org/officeDocument/2006/relationships/slideLayout" Target="../slideLayouts/slideLayout78.xml"/><Relationship Id="rId172" Type="http://schemas.openxmlformats.org/officeDocument/2006/relationships/slideLayout" Target="../slideLayouts/slideLayout184.xml"/><Relationship Id="rId65" Type="http://schemas.openxmlformats.org/officeDocument/2006/relationships/slideLayout" Target="../slideLayouts/slideLayout77.xml"/><Relationship Id="rId171" Type="http://schemas.openxmlformats.org/officeDocument/2006/relationships/slideLayout" Target="../slideLayouts/slideLayout183.xml"/><Relationship Id="rId68" Type="http://schemas.openxmlformats.org/officeDocument/2006/relationships/slideLayout" Target="../slideLayouts/slideLayout80.xml"/><Relationship Id="rId170" Type="http://schemas.openxmlformats.org/officeDocument/2006/relationships/slideLayout" Target="../slideLayouts/slideLayout182.xml"/><Relationship Id="rId67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72.xml"/><Relationship Id="rId165" Type="http://schemas.openxmlformats.org/officeDocument/2006/relationships/slideLayout" Target="../slideLayouts/slideLayout177.xml"/><Relationship Id="rId69" Type="http://schemas.openxmlformats.org/officeDocument/2006/relationships/slideLayout" Target="../slideLayouts/slideLayout81.xml"/><Relationship Id="rId164" Type="http://schemas.openxmlformats.org/officeDocument/2006/relationships/slideLayout" Target="../slideLayouts/slideLayout176.xml"/><Relationship Id="rId163" Type="http://schemas.openxmlformats.org/officeDocument/2006/relationships/slideLayout" Target="../slideLayouts/slideLayout175.xml"/><Relationship Id="rId162" Type="http://schemas.openxmlformats.org/officeDocument/2006/relationships/slideLayout" Target="../slideLayouts/slideLayout174.xml"/><Relationship Id="rId169" Type="http://schemas.openxmlformats.org/officeDocument/2006/relationships/slideLayout" Target="../slideLayouts/slideLayout181.xml"/><Relationship Id="rId168" Type="http://schemas.openxmlformats.org/officeDocument/2006/relationships/slideLayout" Target="../slideLayouts/slideLayout180.xml"/><Relationship Id="rId167" Type="http://schemas.openxmlformats.org/officeDocument/2006/relationships/slideLayout" Target="../slideLayouts/slideLayout179.xml"/><Relationship Id="rId166" Type="http://schemas.openxmlformats.org/officeDocument/2006/relationships/slideLayout" Target="../slideLayouts/slideLayout178.xml"/><Relationship Id="rId51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7.xml"/><Relationship Id="rId161" Type="http://schemas.openxmlformats.org/officeDocument/2006/relationships/slideLayout" Target="../slideLayouts/slideLayout173.xml"/><Relationship Id="rId54" Type="http://schemas.openxmlformats.org/officeDocument/2006/relationships/slideLayout" Target="../slideLayouts/slideLayout66.xml"/><Relationship Id="rId160" Type="http://schemas.openxmlformats.org/officeDocument/2006/relationships/slideLayout" Target="../slideLayouts/slideLayout172.xml"/><Relationship Id="rId57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68.xml"/><Relationship Id="rId159" Type="http://schemas.openxmlformats.org/officeDocument/2006/relationships/slideLayout" Target="../slideLayouts/slideLayout171.xml"/><Relationship Id="rId59" Type="http://schemas.openxmlformats.org/officeDocument/2006/relationships/slideLayout" Target="../slideLayouts/slideLayout71.xml"/><Relationship Id="rId154" Type="http://schemas.openxmlformats.org/officeDocument/2006/relationships/slideLayout" Target="../slideLayouts/slideLayout166.xml"/><Relationship Id="rId58" Type="http://schemas.openxmlformats.org/officeDocument/2006/relationships/slideLayout" Target="../slideLayouts/slideLayout70.xml"/><Relationship Id="rId153" Type="http://schemas.openxmlformats.org/officeDocument/2006/relationships/slideLayout" Target="../slideLayouts/slideLayout165.xml"/><Relationship Id="rId152" Type="http://schemas.openxmlformats.org/officeDocument/2006/relationships/slideLayout" Target="../slideLayouts/slideLayout164.xml"/><Relationship Id="rId151" Type="http://schemas.openxmlformats.org/officeDocument/2006/relationships/slideLayout" Target="../slideLayouts/slideLayout163.xml"/><Relationship Id="rId158" Type="http://schemas.openxmlformats.org/officeDocument/2006/relationships/slideLayout" Target="../slideLayouts/slideLayout170.xml"/><Relationship Id="rId157" Type="http://schemas.openxmlformats.org/officeDocument/2006/relationships/slideLayout" Target="../slideLayouts/slideLayout169.xml"/><Relationship Id="rId156" Type="http://schemas.openxmlformats.org/officeDocument/2006/relationships/slideLayout" Target="../slideLayouts/slideLayout168.xml"/><Relationship Id="rId155" Type="http://schemas.openxmlformats.org/officeDocument/2006/relationships/slideLayout" Target="../slideLayouts/slideLayout167.xml"/></Relationships>
</file>

<file path=ppt/slideMasters/_rels/slideMaster3.xml.rels><?xml version="1.0" encoding="UTF-8" standalone="yes"?><Relationships xmlns="http://schemas.openxmlformats.org/package/2006/relationships"><Relationship Id="rId31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28.xml"/><Relationship Id="rId35" Type="http://schemas.openxmlformats.org/officeDocument/2006/relationships/slideLayout" Target="../slideLayouts/slideLayout231.xml"/><Relationship Id="rId34" Type="http://schemas.openxmlformats.org/officeDocument/2006/relationships/slideLayout" Target="../slideLayouts/slideLayout230.xml"/><Relationship Id="rId36" Type="http://schemas.openxmlformats.org/officeDocument/2006/relationships/theme" Target="../theme/theme4.xml"/><Relationship Id="rId20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18.xml"/><Relationship Id="rId21" Type="http://schemas.openxmlformats.org/officeDocument/2006/relationships/slideLayout" Target="../slideLayouts/slideLayout217.xml"/><Relationship Id="rId24" Type="http://schemas.openxmlformats.org/officeDocument/2006/relationships/slideLayout" Target="../slideLayouts/slideLayout220.xml"/><Relationship Id="rId23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2.xml"/><Relationship Id="rId25" Type="http://schemas.openxmlformats.org/officeDocument/2006/relationships/slideLayout" Target="../slideLayouts/slideLayout221.xml"/><Relationship Id="rId28" Type="http://schemas.openxmlformats.org/officeDocument/2006/relationships/slideLayout" Target="../slideLayouts/slideLayout224.xml"/><Relationship Id="rId27" Type="http://schemas.openxmlformats.org/officeDocument/2006/relationships/slideLayout" Target="../slideLayouts/slideLayout223.xml"/><Relationship Id="rId29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09.xml"/><Relationship Id="rId12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11.xml"/><Relationship Id="rId14" Type="http://schemas.openxmlformats.org/officeDocument/2006/relationships/slideLayout" Target="../slideLayouts/slideLayout210.xml"/><Relationship Id="rId17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12.xml"/><Relationship Id="rId19" Type="http://schemas.openxmlformats.org/officeDocument/2006/relationships/slideLayout" Target="../slideLayouts/slideLayout215.xml"/><Relationship Id="rId18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5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203.xml"/><Relationship Id="rId8" Type="http://schemas.openxmlformats.org/officeDocument/2006/relationships/slideLayout" Target="../slideLayouts/slideLayout204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71.xml"/><Relationship Id="rId42" Type="http://schemas.openxmlformats.org/officeDocument/2006/relationships/slideLayout" Target="../slideLayouts/slideLayout273.xml"/><Relationship Id="rId41" Type="http://schemas.openxmlformats.org/officeDocument/2006/relationships/slideLayout" Target="../slideLayouts/slideLayout272.xml"/><Relationship Id="rId44" Type="http://schemas.openxmlformats.org/officeDocument/2006/relationships/slideLayout" Target="../slideLayouts/slideLayout275.xml"/><Relationship Id="rId43" Type="http://schemas.openxmlformats.org/officeDocument/2006/relationships/slideLayout" Target="../slideLayouts/slideLayout274.xml"/><Relationship Id="rId46" Type="http://schemas.openxmlformats.org/officeDocument/2006/relationships/slideLayout" Target="../slideLayouts/slideLayout277.xml"/><Relationship Id="rId45" Type="http://schemas.openxmlformats.org/officeDocument/2006/relationships/slideLayout" Target="../slideLayouts/slideLayout276.xml"/><Relationship Id="rId107" Type="http://schemas.openxmlformats.org/officeDocument/2006/relationships/slideLayout" Target="../slideLayouts/slideLayout338.xml"/><Relationship Id="rId106" Type="http://schemas.openxmlformats.org/officeDocument/2006/relationships/slideLayout" Target="../slideLayouts/slideLayout337.xml"/><Relationship Id="rId105" Type="http://schemas.openxmlformats.org/officeDocument/2006/relationships/slideLayout" Target="../slideLayouts/slideLayout336.xml"/><Relationship Id="rId104" Type="http://schemas.openxmlformats.org/officeDocument/2006/relationships/slideLayout" Target="../slideLayouts/slideLayout335.xml"/><Relationship Id="rId109" Type="http://schemas.openxmlformats.org/officeDocument/2006/relationships/slideLayout" Target="../slideLayouts/slideLayout340.xml"/><Relationship Id="rId108" Type="http://schemas.openxmlformats.org/officeDocument/2006/relationships/slideLayout" Target="../slideLayouts/slideLayout339.xml"/><Relationship Id="rId48" Type="http://schemas.openxmlformats.org/officeDocument/2006/relationships/slideLayout" Target="../slideLayouts/slideLayout279.xml"/><Relationship Id="rId47" Type="http://schemas.openxmlformats.org/officeDocument/2006/relationships/slideLayout" Target="../slideLayouts/slideLayout278.xml"/><Relationship Id="rId185" Type="http://schemas.openxmlformats.org/officeDocument/2006/relationships/theme" Target="../theme/theme2.xml"/><Relationship Id="rId49" Type="http://schemas.openxmlformats.org/officeDocument/2006/relationships/slideLayout" Target="../slideLayouts/slideLayout280.xml"/><Relationship Id="rId184" Type="http://schemas.openxmlformats.org/officeDocument/2006/relationships/slideLayout" Target="../slideLayouts/slideLayout415.xml"/><Relationship Id="rId103" Type="http://schemas.openxmlformats.org/officeDocument/2006/relationships/slideLayout" Target="../slideLayouts/slideLayout334.xml"/><Relationship Id="rId102" Type="http://schemas.openxmlformats.org/officeDocument/2006/relationships/slideLayout" Target="../slideLayouts/slideLayout333.xml"/><Relationship Id="rId101" Type="http://schemas.openxmlformats.org/officeDocument/2006/relationships/slideLayout" Target="../slideLayouts/slideLayout332.xml"/><Relationship Id="rId100" Type="http://schemas.openxmlformats.org/officeDocument/2006/relationships/slideLayout" Target="../slideLayouts/slideLayout331.xml"/><Relationship Id="rId31" Type="http://schemas.openxmlformats.org/officeDocument/2006/relationships/slideLayout" Target="../slideLayouts/slideLayout262.xml"/><Relationship Id="rId30" Type="http://schemas.openxmlformats.org/officeDocument/2006/relationships/slideLayout" Target="../slideLayouts/slideLayout261.xml"/><Relationship Id="rId33" Type="http://schemas.openxmlformats.org/officeDocument/2006/relationships/slideLayout" Target="../slideLayouts/slideLayout264.xml"/><Relationship Id="rId183" Type="http://schemas.openxmlformats.org/officeDocument/2006/relationships/slideLayout" Target="../slideLayouts/slideLayout414.xml"/><Relationship Id="rId32" Type="http://schemas.openxmlformats.org/officeDocument/2006/relationships/slideLayout" Target="../slideLayouts/slideLayout263.xml"/><Relationship Id="rId182" Type="http://schemas.openxmlformats.org/officeDocument/2006/relationships/slideLayout" Target="../slideLayouts/slideLayout413.xml"/><Relationship Id="rId35" Type="http://schemas.openxmlformats.org/officeDocument/2006/relationships/slideLayout" Target="../slideLayouts/slideLayout266.xml"/><Relationship Id="rId181" Type="http://schemas.openxmlformats.org/officeDocument/2006/relationships/slideLayout" Target="../slideLayouts/slideLayout412.xml"/><Relationship Id="rId34" Type="http://schemas.openxmlformats.org/officeDocument/2006/relationships/slideLayout" Target="../slideLayouts/slideLayout265.xml"/><Relationship Id="rId180" Type="http://schemas.openxmlformats.org/officeDocument/2006/relationships/slideLayout" Target="../slideLayouts/slideLayout411.xml"/><Relationship Id="rId37" Type="http://schemas.openxmlformats.org/officeDocument/2006/relationships/slideLayout" Target="../slideLayouts/slideLayout268.xml"/><Relationship Id="rId176" Type="http://schemas.openxmlformats.org/officeDocument/2006/relationships/slideLayout" Target="../slideLayouts/slideLayout407.xml"/><Relationship Id="rId36" Type="http://schemas.openxmlformats.org/officeDocument/2006/relationships/slideLayout" Target="../slideLayouts/slideLayout267.xml"/><Relationship Id="rId175" Type="http://schemas.openxmlformats.org/officeDocument/2006/relationships/slideLayout" Target="../slideLayouts/slideLayout406.xml"/><Relationship Id="rId39" Type="http://schemas.openxmlformats.org/officeDocument/2006/relationships/slideLayout" Target="../slideLayouts/slideLayout270.xml"/><Relationship Id="rId174" Type="http://schemas.openxmlformats.org/officeDocument/2006/relationships/slideLayout" Target="../slideLayouts/slideLayout405.xml"/><Relationship Id="rId38" Type="http://schemas.openxmlformats.org/officeDocument/2006/relationships/slideLayout" Target="../slideLayouts/slideLayout269.xml"/><Relationship Id="rId173" Type="http://schemas.openxmlformats.org/officeDocument/2006/relationships/slideLayout" Target="../slideLayouts/slideLayout404.xml"/><Relationship Id="rId179" Type="http://schemas.openxmlformats.org/officeDocument/2006/relationships/slideLayout" Target="../slideLayouts/slideLayout410.xml"/><Relationship Id="rId178" Type="http://schemas.openxmlformats.org/officeDocument/2006/relationships/slideLayout" Target="../slideLayouts/slideLayout409.xml"/><Relationship Id="rId177" Type="http://schemas.openxmlformats.org/officeDocument/2006/relationships/slideLayout" Target="../slideLayouts/slideLayout408.xml"/><Relationship Id="rId20" Type="http://schemas.openxmlformats.org/officeDocument/2006/relationships/slideLayout" Target="../slideLayouts/slideLayout251.xml"/><Relationship Id="rId22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54.xml"/><Relationship Id="rId129" Type="http://schemas.openxmlformats.org/officeDocument/2006/relationships/slideLayout" Target="../slideLayouts/slideLayout360.xml"/><Relationship Id="rId128" Type="http://schemas.openxmlformats.org/officeDocument/2006/relationships/slideLayout" Target="../slideLayouts/slideLayout359.xml"/><Relationship Id="rId127" Type="http://schemas.openxmlformats.org/officeDocument/2006/relationships/slideLayout" Target="../slideLayouts/slideLayout358.xml"/><Relationship Id="rId126" Type="http://schemas.openxmlformats.org/officeDocument/2006/relationships/slideLayout" Target="../slideLayouts/slideLayout357.xml"/><Relationship Id="rId26" Type="http://schemas.openxmlformats.org/officeDocument/2006/relationships/slideLayout" Target="../slideLayouts/slideLayout257.xml"/><Relationship Id="rId121" Type="http://schemas.openxmlformats.org/officeDocument/2006/relationships/slideLayout" Target="../slideLayouts/slideLayout352.xml"/><Relationship Id="rId25" Type="http://schemas.openxmlformats.org/officeDocument/2006/relationships/slideLayout" Target="../slideLayouts/slideLayout256.xml"/><Relationship Id="rId120" Type="http://schemas.openxmlformats.org/officeDocument/2006/relationships/slideLayout" Target="../slideLayouts/slideLayout351.xml"/><Relationship Id="rId28" Type="http://schemas.openxmlformats.org/officeDocument/2006/relationships/slideLayout" Target="../slideLayouts/slideLayout259.xml"/><Relationship Id="rId27" Type="http://schemas.openxmlformats.org/officeDocument/2006/relationships/slideLayout" Target="../slideLayouts/slideLayout258.xml"/><Relationship Id="rId125" Type="http://schemas.openxmlformats.org/officeDocument/2006/relationships/slideLayout" Target="../slideLayouts/slideLayout356.xml"/><Relationship Id="rId29" Type="http://schemas.openxmlformats.org/officeDocument/2006/relationships/slideLayout" Target="../slideLayouts/slideLayout260.xml"/><Relationship Id="rId124" Type="http://schemas.openxmlformats.org/officeDocument/2006/relationships/slideLayout" Target="../slideLayouts/slideLayout355.xml"/><Relationship Id="rId123" Type="http://schemas.openxmlformats.org/officeDocument/2006/relationships/slideLayout" Target="../slideLayouts/slideLayout354.xml"/><Relationship Id="rId122" Type="http://schemas.openxmlformats.org/officeDocument/2006/relationships/slideLayout" Target="../slideLayouts/slideLayout353.xml"/><Relationship Id="rId95" Type="http://schemas.openxmlformats.org/officeDocument/2006/relationships/slideLayout" Target="../slideLayouts/slideLayout326.xml"/><Relationship Id="rId94" Type="http://schemas.openxmlformats.org/officeDocument/2006/relationships/slideLayout" Target="../slideLayouts/slideLayout325.xml"/><Relationship Id="rId97" Type="http://schemas.openxmlformats.org/officeDocument/2006/relationships/slideLayout" Target="../slideLayouts/slideLayout328.xml"/><Relationship Id="rId9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242.xml"/><Relationship Id="rId99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241.xml"/><Relationship Id="rId98" Type="http://schemas.openxmlformats.org/officeDocument/2006/relationships/slideLayout" Target="../slideLayouts/slideLayout329.xml"/><Relationship Id="rId13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3.xml"/><Relationship Id="rId91" Type="http://schemas.openxmlformats.org/officeDocument/2006/relationships/slideLayout" Target="../slideLayouts/slideLayout322.xml"/><Relationship Id="rId90" Type="http://schemas.openxmlformats.org/officeDocument/2006/relationships/slideLayout" Target="../slideLayouts/slideLayout321.xml"/><Relationship Id="rId93" Type="http://schemas.openxmlformats.org/officeDocument/2006/relationships/slideLayout" Target="../slideLayouts/slideLayout324.xml"/><Relationship Id="rId92" Type="http://schemas.openxmlformats.org/officeDocument/2006/relationships/slideLayout" Target="../slideLayouts/slideLayout323.xml"/><Relationship Id="rId118" Type="http://schemas.openxmlformats.org/officeDocument/2006/relationships/slideLayout" Target="../slideLayouts/slideLayout349.xml"/><Relationship Id="rId117" Type="http://schemas.openxmlformats.org/officeDocument/2006/relationships/slideLayout" Target="../slideLayouts/slideLayout348.xml"/><Relationship Id="rId116" Type="http://schemas.openxmlformats.org/officeDocument/2006/relationships/slideLayout" Target="../slideLayouts/slideLayout347.xml"/><Relationship Id="rId115" Type="http://schemas.openxmlformats.org/officeDocument/2006/relationships/slideLayout" Target="../slideLayouts/slideLayout346.xml"/><Relationship Id="rId119" Type="http://schemas.openxmlformats.org/officeDocument/2006/relationships/slideLayout" Target="../slideLayouts/slideLayout350.xml"/><Relationship Id="rId15" Type="http://schemas.openxmlformats.org/officeDocument/2006/relationships/slideLayout" Target="../slideLayouts/slideLayout246.xml"/><Relationship Id="rId110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47.xml"/><Relationship Id="rId19" Type="http://schemas.openxmlformats.org/officeDocument/2006/relationships/slideLayout" Target="../slideLayouts/slideLayout250.xml"/><Relationship Id="rId114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249.xml"/><Relationship Id="rId113" Type="http://schemas.openxmlformats.org/officeDocument/2006/relationships/slideLayout" Target="../slideLayouts/slideLayout344.xml"/><Relationship Id="rId112" Type="http://schemas.openxmlformats.org/officeDocument/2006/relationships/slideLayout" Target="../slideLayouts/slideLayout343.xml"/><Relationship Id="rId111" Type="http://schemas.openxmlformats.org/officeDocument/2006/relationships/slideLayout" Target="../slideLayouts/slideLayout342.xml"/><Relationship Id="rId84" Type="http://schemas.openxmlformats.org/officeDocument/2006/relationships/slideLayout" Target="../slideLayouts/slideLayout315.xml"/><Relationship Id="rId83" Type="http://schemas.openxmlformats.org/officeDocument/2006/relationships/slideLayout" Target="../slideLayouts/slideLayout314.xml"/><Relationship Id="rId86" Type="http://schemas.openxmlformats.org/officeDocument/2006/relationships/slideLayout" Target="../slideLayouts/slideLayout317.xml"/><Relationship Id="rId85" Type="http://schemas.openxmlformats.org/officeDocument/2006/relationships/slideLayout" Target="../slideLayouts/slideLayout316.xml"/><Relationship Id="rId88" Type="http://schemas.openxmlformats.org/officeDocument/2006/relationships/slideLayout" Target="../slideLayouts/slideLayout319.xml"/><Relationship Id="rId150" Type="http://schemas.openxmlformats.org/officeDocument/2006/relationships/slideLayout" Target="../slideLayouts/slideLayout381.xml"/><Relationship Id="rId87" Type="http://schemas.openxmlformats.org/officeDocument/2006/relationships/slideLayout" Target="../slideLayouts/slideLayout318.xml"/><Relationship Id="rId89" Type="http://schemas.openxmlformats.org/officeDocument/2006/relationships/slideLayout" Target="../slideLayouts/slideLayout320.xml"/><Relationship Id="rId80" Type="http://schemas.openxmlformats.org/officeDocument/2006/relationships/slideLayout" Target="../slideLayouts/slideLayout311.xml"/><Relationship Id="rId82" Type="http://schemas.openxmlformats.org/officeDocument/2006/relationships/slideLayout" Target="../slideLayouts/slideLayout313.xml"/><Relationship Id="rId81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149" Type="http://schemas.openxmlformats.org/officeDocument/2006/relationships/slideLayout" Target="../slideLayouts/slideLayout380.xml"/><Relationship Id="rId4" Type="http://schemas.openxmlformats.org/officeDocument/2006/relationships/slideLayout" Target="../slideLayouts/slideLayout235.xml"/><Relationship Id="rId148" Type="http://schemas.openxmlformats.org/officeDocument/2006/relationships/slideLayout" Target="../slideLayouts/slideLayout379.xml"/><Relationship Id="rId9" Type="http://schemas.openxmlformats.org/officeDocument/2006/relationships/slideLayout" Target="../slideLayouts/slideLayout240.xml"/><Relationship Id="rId143" Type="http://schemas.openxmlformats.org/officeDocument/2006/relationships/slideLayout" Target="../slideLayouts/slideLayout374.xml"/><Relationship Id="rId142" Type="http://schemas.openxmlformats.org/officeDocument/2006/relationships/slideLayout" Target="../slideLayouts/slideLayout373.xml"/><Relationship Id="rId141" Type="http://schemas.openxmlformats.org/officeDocument/2006/relationships/slideLayout" Target="../slideLayouts/slideLayout372.xml"/><Relationship Id="rId140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236.xml"/><Relationship Id="rId147" Type="http://schemas.openxmlformats.org/officeDocument/2006/relationships/slideLayout" Target="../slideLayouts/slideLayout378.xml"/><Relationship Id="rId6" Type="http://schemas.openxmlformats.org/officeDocument/2006/relationships/slideLayout" Target="../slideLayouts/slideLayout237.xml"/><Relationship Id="rId146" Type="http://schemas.openxmlformats.org/officeDocument/2006/relationships/slideLayout" Target="../slideLayouts/slideLayout377.xml"/><Relationship Id="rId7" Type="http://schemas.openxmlformats.org/officeDocument/2006/relationships/slideLayout" Target="../slideLayouts/slideLayout238.xml"/><Relationship Id="rId145" Type="http://schemas.openxmlformats.org/officeDocument/2006/relationships/slideLayout" Target="../slideLayouts/slideLayout376.xml"/><Relationship Id="rId8" Type="http://schemas.openxmlformats.org/officeDocument/2006/relationships/slideLayout" Target="../slideLayouts/slideLayout239.xml"/><Relationship Id="rId144" Type="http://schemas.openxmlformats.org/officeDocument/2006/relationships/slideLayout" Target="../slideLayouts/slideLayout375.xml"/><Relationship Id="rId73" Type="http://schemas.openxmlformats.org/officeDocument/2006/relationships/slideLayout" Target="../slideLayouts/slideLayout304.xml"/><Relationship Id="rId72" Type="http://schemas.openxmlformats.org/officeDocument/2006/relationships/slideLayout" Target="../slideLayouts/slideLayout303.xml"/><Relationship Id="rId75" Type="http://schemas.openxmlformats.org/officeDocument/2006/relationships/slideLayout" Target="../slideLayouts/slideLayout306.xml"/><Relationship Id="rId74" Type="http://schemas.openxmlformats.org/officeDocument/2006/relationships/slideLayout" Target="../slideLayouts/slideLayout305.xml"/><Relationship Id="rId77" Type="http://schemas.openxmlformats.org/officeDocument/2006/relationships/slideLayout" Target="../slideLayouts/slideLayout308.xml"/><Relationship Id="rId76" Type="http://schemas.openxmlformats.org/officeDocument/2006/relationships/slideLayout" Target="../slideLayouts/slideLayout307.xml"/><Relationship Id="rId79" Type="http://schemas.openxmlformats.org/officeDocument/2006/relationships/slideLayout" Target="../slideLayouts/slideLayout310.xml"/><Relationship Id="rId78" Type="http://schemas.openxmlformats.org/officeDocument/2006/relationships/slideLayout" Target="../slideLayouts/slideLayout309.xml"/><Relationship Id="rId71" Type="http://schemas.openxmlformats.org/officeDocument/2006/relationships/slideLayout" Target="../slideLayouts/slideLayout302.xml"/><Relationship Id="rId70" Type="http://schemas.openxmlformats.org/officeDocument/2006/relationships/slideLayout" Target="../slideLayouts/slideLayout301.xml"/><Relationship Id="rId139" Type="http://schemas.openxmlformats.org/officeDocument/2006/relationships/slideLayout" Target="../slideLayouts/slideLayout370.xml"/><Relationship Id="rId138" Type="http://schemas.openxmlformats.org/officeDocument/2006/relationships/slideLayout" Target="../slideLayouts/slideLayout369.xml"/><Relationship Id="rId137" Type="http://schemas.openxmlformats.org/officeDocument/2006/relationships/slideLayout" Target="../slideLayouts/slideLayout368.xml"/><Relationship Id="rId132" Type="http://schemas.openxmlformats.org/officeDocument/2006/relationships/slideLayout" Target="../slideLayouts/slideLayout363.xml"/><Relationship Id="rId131" Type="http://schemas.openxmlformats.org/officeDocument/2006/relationships/slideLayout" Target="../slideLayouts/slideLayout362.xml"/><Relationship Id="rId130" Type="http://schemas.openxmlformats.org/officeDocument/2006/relationships/slideLayout" Target="../slideLayouts/slideLayout361.xml"/><Relationship Id="rId136" Type="http://schemas.openxmlformats.org/officeDocument/2006/relationships/slideLayout" Target="../slideLayouts/slideLayout367.xml"/><Relationship Id="rId135" Type="http://schemas.openxmlformats.org/officeDocument/2006/relationships/slideLayout" Target="../slideLayouts/slideLayout366.xml"/><Relationship Id="rId134" Type="http://schemas.openxmlformats.org/officeDocument/2006/relationships/slideLayout" Target="../slideLayouts/slideLayout365.xml"/><Relationship Id="rId133" Type="http://schemas.openxmlformats.org/officeDocument/2006/relationships/slideLayout" Target="../slideLayouts/slideLayout364.xml"/><Relationship Id="rId62" Type="http://schemas.openxmlformats.org/officeDocument/2006/relationships/slideLayout" Target="../slideLayouts/slideLayout293.xml"/><Relationship Id="rId61" Type="http://schemas.openxmlformats.org/officeDocument/2006/relationships/slideLayout" Target="../slideLayouts/slideLayout292.xml"/><Relationship Id="rId64" Type="http://schemas.openxmlformats.org/officeDocument/2006/relationships/slideLayout" Target="../slideLayouts/slideLayout295.xml"/><Relationship Id="rId63" Type="http://schemas.openxmlformats.org/officeDocument/2006/relationships/slideLayout" Target="../slideLayouts/slideLayout294.xml"/><Relationship Id="rId66" Type="http://schemas.openxmlformats.org/officeDocument/2006/relationships/slideLayout" Target="../slideLayouts/slideLayout297.xml"/><Relationship Id="rId172" Type="http://schemas.openxmlformats.org/officeDocument/2006/relationships/slideLayout" Target="../slideLayouts/slideLayout403.xml"/><Relationship Id="rId65" Type="http://schemas.openxmlformats.org/officeDocument/2006/relationships/slideLayout" Target="../slideLayouts/slideLayout296.xml"/><Relationship Id="rId171" Type="http://schemas.openxmlformats.org/officeDocument/2006/relationships/slideLayout" Target="../slideLayouts/slideLayout402.xml"/><Relationship Id="rId68" Type="http://schemas.openxmlformats.org/officeDocument/2006/relationships/slideLayout" Target="../slideLayouts/slideLayout299.xml"/><Relationship Id="rId170" Type="http://schemas.openxmlformats.org/officeDocument/2006/relationships/slideLayout" Target="../slideLayouts/slideLayout401.xml"/><Relationship Id="rId67" Type="http://schemas.openxmlformats.org/officeDocument/2006/relationships/slideLayout" Target="../slideLayouts/slideLayout298.xml"/><Relationship Id="rId60" Type="http://schemas.openxmlformats.org/officeDocument/2006/relationships/slideLayout" Target="../slideLayouts/slideLayout291.xml"/><Relationship Id="rId165" Type="http://schemas.openxmlformats.org/officeDocument/2006/relationships/slideLayout" Target="../slideLayouts/slideLayout396.xml"/><Relationship Id="rId69" Type="http://schemas.openxmlformats.org/officeDocument/2006/relationships/slideLayout" Target="../slideLayouts/slideLayout300.xml"/><Relationship Id="rId164" Type="http://schemas.openxmlformats.org/officeDocument/2006/relationships/slideLayout" Target="../slideLayouts/slideLayout395.xml"/><Relationship Id="rId163" Type="http://schemas.openxmlformats.org/officeDocument/2006/relationships/slideLayout" Target="../slideLayouts/slideLayout394.xml"/><Relationship Id="rId162" Type="http://schemas.openxmlformats.org/officeDocument/2006/relationships/slideLayout" Target="../slideLayouts/slideLayout393.xml"/><Relationship Id="rId169" Type="http://schemas.openxmlformats.org/officeDocument/2006/relationships/slideLayout" Target="../slideLayouts/slideLayout400.xml"/><Relationship Id="rId168" Type="http://schemas.openxmlformats.org/officeDocument/2006/relationships/slideLayout" Target="../slideLayouts/slideLayout399.xml"/><Relationship Id="rId167" Type="http://schemas.openxmlformats.org/officeDocument/2006/relationships/slideLayout" Target="../slideLayouts/slideLayout398.xml"/><Relationship Id="rId166" Type="http://schemas.openxmlformats.org/officeDocument/2006/relationships/slideLayout" Target="../slideLayouts/slideLayout397.xml"/><Relationship Id="rId51" Type="http://schemas.openxmlformats.org/officeDocument/2006/relationships/slideLayout" Target="../slideLayouts/slideLayout282.xml"/><Relationship Id="rId50" Type="http://schemas.openxmlformats.org/officeDocument/2006/relationships/slideLayout" Target="../slideLayouts/slideLayout281.xml"/><Relationship Id="rId53" Type="http://schemas.openxmlformats.org/officeDocument/2006/relationships/slideLayout" Target="../slideLayouts/slideLayout284.xml"/><Relationship Id="rId52" Type="http://schemas.openxmlformats.org/officeDocument/2006/relationships/slideLayout" Target="../slideLayouts/slideLayout283.xml"/><Relationship Id="rId55" Type="http://schemas.openxmlformats.org/officeDocument/2006/relationships/slideLayout" Target="../slideLayouts/slideLayout286.xml"/><Relationship Id="rId161" Type="http://schemas.openxmlformats.org/officeDocument/2006/relationships/slideLayout" Target="../slideLayouts/slideLayout392.xml"/><Relationship Id="rId54" Type="http://schemas.openxmlformats.org/officeDocument/2006/relationships/slideLayout" Target="../slideLayouts/slideLayout285.xml"/><Relationship Id="rId160" Type="http://schemas.openxmlformats.org/officeDocument/2006/relationships/slideLayout" Target="../slideLayouts/slideLayout391.xml"/><Relationship Id="rId57" Type="http://schemas.openxmlformats.org/officeDocument/2006/relationships/slideLayout" Target="../slideLayouts/slideLayout288.xml"/><Relationship Id="rId56" Type="http://schemas.openxmlformats.org/officeDocument/2006/relationships/slideLayout" Target="../slideLayouts/slideLayout287.xml"/><Relationship Id="rId159" Type="http://schemas.openxmlformats.org/officeDocument/2006/relationships/slideLayout" Target="../slideLayouts/slideLayout390.xml"/><Relationship Id="rId59" Type="http://schemas.openxmlformats.org/officeDocument/2006/relationships/slideLayout" Target="../slideLayouts/slideLayout290.xml"/><Relationship Id="rId154" Type="http://schemas.openxmlformats.org/officeDocument/2006/relationships/slideLayout" Target="../slideLayouts/slideLayout385.xml"/><Relationship Id="rId58" Type="http://schemas.openxmlformats.org/officeDocument/2006/relationships/slideLayout" Target="../slideLayouts/slideLayout289.xml"/><Relationship Id="rId153" Type="http://schemas.openxmlformats.org/officeDocument/2006/relationships/slideLayout" Target="../slideLayouts/slideLayout384.xml"/><Relationship Id="rId152" Type="http://schemas.openxmlformats.org/officeDocument/2006/relationships/slideLayout" Target="../slideLayouts/slideLayout383.xml"/><Relationship Id="rId151" Type="http://schemas.openxmlformats.org/officeDocument/2006/relationships/slideLayout" Target="../slideLayouts/slideLayout382.xml"/><Relationship Id="rId158" Type="http://schemas.openxmlformats.org/officeDocument/2006/relationships/slideLayout" Target="../slideLayouts/slideLayout389.xml"/><Relationship Id="rId157" Type="http://schemas.openxmlformats.org/officeDocument/2006/relationships/slideLayout" Target="../slideLayouts/slideLayout388.xml"/><Relationship Id="rId156" Type="http://schemas.openxmlformats.org/officeDocument/2006/relationships/slideLayout" Target="../slideLayouts/slideLayout387.xml"/><Relationship Id="rId155" Type="http://schemas.openxmlformats.org/officeDocument/2006/relationships/slideLayout" Target="../slideLayouts/slideLayout3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  <p:sldLayoutId id="2147483746" r:id="rId87"/>
    <p:sldLayoutId id="2147483747" r:id="rId88"/>
    <p:sldLayoutId id="2147483748" r:id="rId89"/>
    <p:sldLayoutId id="2147483749" r:id="rId90"/>
    <p:sldLayoutId id="2147483750" r:id="rId91"/>
    <p:sldLayoutId id="2147483751" r:id="rId92"/>
    <p:sldLayoutId id="2147483752" r:id="rId93"/>
    <p:sldLayoutId id="2147483753" r:id="rId94"/>
    <p:sldLayoutId id="2147483754" r:id="rId95"/>
    <p:sldLayoutId id="2147483755" r:id="rId96"/>
    <p:sldLayoutId id="2147483756" r:id="rId97"/>
    <p:sldLayoutId id="2147483757" r:id="rId98"/>
    <p:sldLayoutId id="2147483758" r:id="rId99"/>
    <p:sldLayoutId id="2147483759" r:id="rId100"/>
    <p:sldLayoutId id="2147483760" r:id="rId101"/>
    <p:sldLayoutId id="2147483761" r:id="rId102"/>
    <p:sldLayoutId id="2147483762" r:id="rId103"/>
    <p:sldLayoutId id="2147483763" r:id="rId104"/>
    <p:sldLayoutId id="2147483764" r:id="rId105"/>
    <p:sldLayoutId id="2147483765" r:id="rId106"/>
    <p:sldLayoutId id="2147483766" r:id="rId107"/>
    <p:sldLayoutId id="2147483767" r:id="rId108"/>
    <p:sldLayoutId id="2147483768" r:id="rId109"/>
    <p:sldLayoutId id="2147483769" r:id="rId110"/>
    <p:sldLayoutId id="2147483770" r:id="rId111"/>
    <p:sldLayoutId id="2147483771" r:id="rId112"/>
    <p:sldLayoutId id="2147483772" r:id="rId113"/>
    <p:sldLayoutId id="2147483773" r:id="rId114"/>
    <p:sldLayoutId id="2147483774" r:id="rId115"/>
    <p:sldLayoutId id="2147483775" r:id="rId116"/>
    <p:sldLayoutId id="2147483776" r:id="rId117"/>
    <p:sldLayoutId id="2147483777" r:id="rId118"/>
    <p:sldLayoutId id="2147483778" r:id="rId119"/>
    <p:sldLayoutId id="2147483779" r:id="rId120"/>
    <p:sldLayoutId id="2147483780" r:id="rId121"/>
    <p:sldLayoutId id="2147483781" r:id="rId122"/>
    <p:sldLayoutId id="2147483782" r:id="rId123"/>
    <p:sldLayoutId id="2147483783" r:id="rId124"/>
    <p:sldLayoutId id="2147483784" r:id="rId125"/>
    <p:sldLayoutId id="2147483785" r:id="rId126"/>
    <p:sldLayoutId id="2147483786" r:id="rId127"/>
    <p:sldLayoutId id="2147483787" r:id="rId128"/>
    <p:sldLayoutId id="2147483788" r:id="rId129"/>
    <p:sldLayoutId id="2147483789" r:id="rId130"/>
    <p:sldLayoutId id="2147483790" r:id="rId131"/>
    <p:sldLayoutId id="2147483791" r:id="rId132"/>
    <p:sldLayoutId id="2147483792" r:id="rId133"/>
    <p:sldLayoutId id="2147483793" r:id="rId134"/>
    <p:sldLayoutId id="2147483794" r:id="rId135"/>
    <p:sldLayoutId id="2147483795" r:id="rId136"/>
    <p:sldLayoutId id="2147483796" r:id="rId137"/>
    <p:sldLayoutId id="2147483797" r:id="rId138"/>
    <p:sldLayoutId id="2147483798" r:id="rId139"/>
    <p:sldLayoutId id="2147483799" r:id="rId140"/>
    <p:sldLayoutId id="2147483800" r:id="rId141"/>
    <p:sldLayoutId id="2147483801" r:id="rId142"/>
    <p:sldLayoutId id="2147483802" r:id="rId143"/>
    <p:sldLayoutId id="2147483803" r:id="rId144"/>
    <p:sldLayoutId id="2147483804" r:id="rId145"/>
    <p:sldLayoutId id="2147483805" r:id="rId146"/>
    <p:sldLayoutId id="2147483806" r:id="rId147"/>
    <p:sldLayoutId id="2147483807" r:id="rId148"/>
    <p:sldLayoutId id="2147483808" r:id="rId149"/>
    <p:sldLayoutId id="2147483809" r:id="rId150"/>
    <p:sldLayoutId id="2147483810" r:id="rId151"/>
    <p:sldLayoutId id="2147483811" r:id="rId152"/>
    <p:sldLayoutId id="2147483812" r:id="rId153"/>
    <p:sldLayoutId id="2147483813" r:id="rId154"/>
    <p:sldLayoutId id="2147483814" r:id="rId155"/>
    <p:sldLayoutId id="2147483815" r:id="rId156"/>
    <p:sldLayoutId id="2147483816" r:id="rId157"/>
    <p:sldLayoutId id="2147483817" r:id="rId158"/>
    <p:sldLayoutId id="2147483818" r:id="rId159"/>
    <p:sldLayoutId id="2147483819" r:id="rId160"/>
    <p:sldLayoutId id="2147483820" r:id="rId161"/>
    <p:sldLayoutId id="2147483821" r:id="rId162"/>
    <p:sldLayoutId id="2147483822" r:id="rId163"/>
    <p:sldLayoutId id="2147483823" r:id="rId164"/>
    <p:sldLayoutId id="2147483824" r:id="rId165"/>
    <p:sldLayoutId id="2147483825" r:id="rId166"/>
    <p:sldLayoutId id="2147483826" r:id="rId167"/>
    <p:sldLayoutId id="2147483827" r:id="rId168"/>
    <p:sldLayoutId id="2147483828" r:id="rId169"/>
    <p:sldLayoutId id="2147483829" r:id="rId170"/>
    <p:sldLayoutId id="2147483830" r:id="rId171"/>
    <p:sldLayoutId id="2147483831" r:id="rId172"/>
    <p:sldLayoutId id="2147483832" r:id="rId173"/>
    <p:sldLayoutId id="2147483833" r:id="rId174"/>
    <p:sldLayoutId id="2147483834" r:id="rId175"/>
    <p:sldLayoutId id="2147483835" r:id="rId176"/>
    <p:sldLayoutId id="2147483836" r:id="rId177"/>
    <p:sldLayoutId id="2147483837" r:id="rId178"/>
    <p:sldLayoutId id="2147483838" r:id="rId179"/>
    <p:sldLayoutId id="2147483839" r:id="rId180"/>
    <p:sldLayoutId id="2147483840" r:id="rId181"/>
    <p:sldLayoutId id="2147483841" r:id="rId182"/>
    <p:sldLayoutId id="2147483842" r:id="rId183"/>
    <p:sldLayoutId id="2147483843" r:id="rId18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1800">
          <p15:clr>
            <a:srgbClr val="EA4335"/>
          </p15:clr>
        </p15:guide>
        <p15:guide id="3" pos="89">
          <p15:clr>
            <a:srgbClr val="EA4335"/>
          </p15:clr>
        </p15:guide>
        <p15:guide id="4" pos="360">
          <p15:clr>
            <a:srgbClr val="EA4335"/>
          </p15:clr>
        </p15:guide>
        <p15:guide id="5" pos="720">
          <p15:clr>
            <a:srgbClr val="EA4335"/>
          </p15:clr>
        </p15:guide>
        <p15:guide id="6" pos="1080">
          <p15:clr>
            <a:srgbClr val="EA4335"/>
          </p15:clr>
        </p15:guide>
        <p15:guide id="7" pos="1440">
          <p15:clr>
            <a:srgbClr val="EA4335"/>
          </p15:clr>
        </p15:guide>
        <p15:guide id="8" pos="2160">
          <p15:clr>
            <a:srgbClr val="EA4335"/>
          </p15:clr>
        </p15:guide>
        <p15:guide id="9" pos="2520">
          <p15:clr>
            <a:srgbClr val="EA4335"/>
          </p15:clr>
        </p15:guide>
        <p15:guide id="10" pos="2880">
          <p15:clr>
            <a:srgbClr val="EA4335"/>
          </p15:clr>
        </p15:guide>
        <p15:guide id="11" pos="3240">
          <p15:clr>
            <a:srgbClr val="EA4335"/>
          </p15:clr>
        </p15:guide>
        <p15:guide id="12" pos="3600">
          <p15:clr>
            <a:srgbClr val="EA4335"/>
          </p15:clr>
        </p15:guide>
        <p15:guide id="13" pos="3960">
          <p15:clr>
            <a:srgbClr val="EA4335"/>
          </p15:clr>
        </p15:guide>
        <p15:guide id="14" pos="4320">
          <p15:clr>
            <a:srgbClr val="EA4335"/>
          </p15:clr>
        </p15:guide>
        <p15:guide id="15" pos="4680">
          <p15:clr>
            <a:srgbClr val="EA4335"/>
          </p15:clr>
        </p15:guide>
        <p15:guide id="16" pos="5040">
          <p15:clr>
            <a:srgbClr val="EA4335"/>
          </p15:clr>
        </p15:guide>
        <p15:guide id="17" pos="5400">
          <p15:clr>
            <a:srgbClr val="EA4335"/>
          </p15:clr>
        </p15:guide>
        <p15:guide id="18" pos="5666">
          <p15:clr>
            <a:srgbClr val="EA4335"/>
          </p15:clr>
        </p15:guide>
        <p15:guide id="19" orient="horz" pos="91">
          <p15:clr>
            <a:srgbClr val="EA4335"/>
          </p15:clr>
        </p15:guide>
        <p15:guide id="20" orient="horz" pos="361">
          <p15:clr>
            <a:srgbClr val="EA4335"/>
          </p15:clr>
        </p15:guide>
        <p15:guide id="21" orient="horz" pos="721">
          <p15:clr>
            <a:srgbClr val="EA4335"/>
          </p15:clr>
        </p15:guide>
        <p15:guide id="22" orient="horz" pos="1081">
          <p15:clr>
            <a:srgbClr val="EA4335"/>
          </p15:clr>
        </p15:guide>
        <p15:guide id="23" orient="horz" pos="1441">
          <p15:clr>
            <a:srgbClr val="EA4335"/>
          </p15:clr>
        </p15:guide>
        <p15:guide id="24" orient="horz" pos="1801">
          <p15:clr>
            <a:srgbClr val="EA4335"/>
          </p15:clr>
        </p15:guide>
        <p15:guide id="25" orient="horz" pos="2520">
          <p15:clr>
            <a:srgbClr val="EA4335"/>
          </p15:clr>
        </p15:guide>
        <p15:guide id="26" orient="horz" pos="2880">
          <p15:clr>
            <a:srgbClr val="EA4335"/>
          </p15:clr>
        </p15:guide>
        <p15:guide id="27" orient="horz" pos="3149">
          <p15:clr>
            <a:srgbClr val="EA4335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99"/>
          <p:cNvSpPr txBox="1"/>
          <p:nvPr>
            <p:ph type="title"/>
          </p:nvPr>
        </p:nvSpPr>
        <p:spPr>
          <a:xfrm>
            <a:off x="387825" y="230300"/>
            <a:ext cx="8359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Helvetica Neue"/>
              <a:buNone/>
              <a:defRPr b="1" i="0" sz="5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Helvetica Neue"/>
              <a:buNone/>
              <a:defRPr b="0" i="0" sz="4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9" name="Google Shape;1039;p199"/>
          <p:cNvSpPr txBox="1"/>
          <p:nvPr>
            <p:ph idx="1" type="body"/>
          </p:nvPr>
        </p:nvSpPr>
        <p:spPr>
          <a:xfrm>
            <a:off x="387825" y="1463288"/>
            <a:ext cx="8359200" cy="3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Helvetica Neue"/>
              <a:buChar char="●"/>
              <a:defRPr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dk2"/>
              </a:buClr>
              <a:buSzPts val="1400"/>
              <a:buFont typeface="Helvetica Neue"/>
              <a:buChar char="•"/>
              <a:defRPr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0" name="Google Shape;1040;p1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44">
          <p15:clr>
            <a:srgbClr val="4A90E2"/>
          </p15:clr>
        </p15:guide>
        <p15:guide id="2" orient="horz" pos="244">
          <p15:clr>
            <a:schemeClr val="accent2"/>
          </p15:clr>
        </p15:guide>
        <p15:guide id="3" pos="1060">
          <p15:clr>
            <a:srgbClr val="A0C8FF"/>
          </p15:clr>
        </p15:guide>
        <p15:guide id="4" orient="horz" pos="657">
          <p15:clr>
            <a:srgbClr val="A0C8FF"/>
          </p15:clr>
        </p15:guide>
        <p15:guide id="5" orient="horz" pos="709">
          <p15:clr>
            <a:srgbClr val="A0C8FF"/>
          </p15:clr>
        </p15:guide>
        <p15:guide id="6" orient="horz" pos="1124">
          <p15:clr>
            <a:srgbClr val="A0C8FF"/>
          </p15:clr>
        </p15:guide>
        <p15:guide id="7" orient="horz" pos="1176">
          <p15:clr>
            <a:srgbClr val="A0C8FF"/>
          </p15:clr>
        </p15:guide>
        <p15:guide id="8" orient="horz" pos="1590">
          <p15:clr>
            <a:srgbClr val="A0C8FF"/>
          </p15:clr>
        </p15:guide>
        <p15:guide id="9" orient="horz" pos="1642">
          <p15:clr>
            <a:srgbClr val="A0C8FF"/>
          </p15:clr>
        </p15:guide>
        <p15:guide id="10" orient="horz" pos="2057">
          <p15:clr>
            <a:srgbClr val="A0C8FF"/>
          </p15:clr>
        </p15:guide>
        <p15:guide id="11" orient="horz" pos="2109">
          <p15:clr>
            <a:srgbClr val="A0C8FF"/>
          </p15:clr>
        </p15:guide>
        <p15:guide id="12" orient="horz" pos="2523">
          <p15:clr>
            <a:srgbClr val="A0C8FF"/>
          </p15:clr>
        </p15:guide>
        <p15:guide id="13" orient="horz" pos="2575">
          <p15:clr>
            <a:srgbClr val="A0C8FF"/>
          </p15:clr>
        </p15:guide>
        <p15:guide id="14" orient="horz" pos="2995">
          <p15:clr>
            <a:schemeClr val="accent2"/>
          </p15:clr>
        </p15:guide>
        <p15:guide id="15" pos="1135">
          <p15:clr>
            <a:srgbClr val="A0C8FF"/>
          </p15:clr>
        </p15:guide>
        <p15:guide id="16" pos="1953">
          <p15:clr>
            <a:srgbClr val="A0C8FF"/>
          </p15:clr>
        </p15:guide>
        <p15:guide id="17" pos="2028">
          <p15:clr>
            <a:srgbClr val="A0C8FF"/>
          </p15:clr>
        </p15:guide>
        <p15:guide id="18" pos="2846">
          <p15:clr>
            <a:srgbClr val="A0C8FF"/>
          </p15:clr>
        </p15:guide>
        <p15:guide id="19" pos="2921">
          <p15:clr>
            <a:srgbClr val="A0C8FF"/>
          </p15:clr>
        </p15:guide>
        <p15:guide id="20" pos="3735">
          <p15:clr>
            <a:srgbClr val="A0C8FF"/>
          </p15:clr>
        </p15:guide>
        <p15:guide id="21" pos="3814">
          <p15:clr>
            <a:srgbClr val="A0C8FF"/>
          </p15:clr>
        </p15:guide>
        <p15:guide id="22" pos="4632">
          <p15:clr>
            <a:srgbClr val="A0C8FF"/>
          </p15:clr>
        </p15:guide>
        <p15:guide id="23" pos="4706">
          <p15:clr>
            <a:srgbClr val="A0C8FF"/>
          </p15:clr>
        </p15:guide>
        <p15:guide id="24" pos="5513">
          <p15:clr>
            <a:srgbClr val="4A90E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  <p:sldLayoutId id="2147483925" r:id="rId47"/>
    <p:sldLayoutId id="2147483926" r:id="rId48"/>
    <p:sldLayoutId id="2147483927" r:id="rId49"/>
    <p:sldLayoutId id="2147483928" r:id="rId50"/>
    <p:sldLayoutId id="2147483929" r:id="rId51"/>
    <p:sldLayoutId id="2147483930" r:id="rId52"/>
    <p:sldLayoutId id="2147483931" r:id="rId53"/>
    <p:sldLayoutId id="2147483932" r:id="rId54"/>
    <p:sldLayoutId id="2147483933" r:id="rId55"/>
    <p:sldLayoutId id="2147483934" r:id="rId56"/>
    <p:sldLayoutId id="2147483935" r:id="rId57"/>
    <p:sldLayoutId id="2147483936" r:id="rId58"/>
    <p:sldLayoutId id="2147483937" r:id="rId59"/>
    <p:sldLayoutId id="2147483938" r:id="rId60"/>
    <p:sldLayoutId id="2147483939" r:id="rId61"/>
    <p:sldLayoutId id="2147483940" r:id="rId62"/>
    <p:sldLayoutId id="2147483941" r:id="rId63"/>
    <p:sldLayoutId id="2147483942" r:id="rId64"/>
    <p:sldLayoutId id="2147483943" r:id="rId65"/>
    <p:sldLayoutId id="2147483944" r:id="rId66"/>
    <p:sldLayoutId id="2147483945" r:id="rId67"/>
    <p:sldLayoutId id="2147483946" r:id="rId68"/>
    <p:sldLayoutId id="2147483947" r:id="rId69"/>
    <p:sldLayoutId id="2147483948" r:id="rId70"/>
    <p:sldLayoutId id="2147483949" r:id="rId71"/>
    <p:sldLayoutId id="2147483950" r:id="rId72"/>
    <p:sldLayoutId id="2147483951" r:id="rId73"/>
    <p:sldLayoutId id="2147483952" r:id="rId74"/>
    <p:sldLayoutId id="2147483953" r:id="rId75"/>
    <p:sldLayoutId id="2147483954" r:id="rId76"/>
    <p:sldLayoutId id="2147483955" r:id="rId77"/>
    <p:sldLayoutId id="2147483956" r:id="rId78"/>
    <p:sldLayoutId id="2147483957" r:id="rId79"/>
    <p:sldLayoutId id="2147483958" r:id="rId80"/>
    <p:sldLayoutId id="2147483959" r:id="rId81"/>
    <p:sldLayoutId id="2147483960" r:id="rId82"/>
    <p:sldLayoutId id="2147483961" r:id="rId83"/>
    <p:sldLayoutId id="2147483962" r:id="rId84"/>
    <p:sldLayoutId id="2147483963" r:id="rId85"/>
    <p:sldLayoutId id="2147483964" r:id="rId86"/>
    <p:sldLayoutId id="2147483965" r:id="rId87"/>
    <p:sldLayoutId id="2147483966" r:id="rId88"/>
    <p:sldLayoutId id="2147483967" r:id="rId89"/>
    <p:sldLayoutId id="2147483968" r:id="rId90"/>
    <p:sldLayoutId id="2147483969" r:id="rId91"/>
    <p:sldLayoutId id="2147483970" r:id="rId92"/>
    <p:sldLayoutId id="2147483971" r:id="rId93"/>
    <p:sldLayoutId id="2147483972" r:id="rId94"/>
    <p:sldLayoutId id="2147483973" r:id="rId95"/>
    <p:sldLayoutId id="2147483974" r:id="rId96"/>
    <p:sldLayoutId id="2147483975" r:id="rId97"/>
    <p:sldLayoutId id="2147483976" r:id="rId98"/>
    <p:sldLayoutId id="2147483977" r:id="rId99"/>
    <p:sldLayoutId id="2147483978" r:id="rId100"/>
    <p:sldLayoutId id="2147483979" r:id="rId101"/>
    <p:sldLayoutId id="2147483980" r:id="rId102"/>
    <p:sldLayoutId id="2147483981" r:id="rId103"/>
    <p:sldLayoutId id="2147483982" r:id="rId104"/>
    <p:sldLayoutId id="2147483983" r:id="rId105"/>
    <p:sldLayoutId id="2147483984" r:id="rId106"/>
    <p:sldLayoutId id="2147483985" r:id="rId107"/>
    <p:sldLayoutId id="2147483986" r:id="rId108"/>
    <p:sldLayoutId id="2147483987" r:id="rId109"/>
    <p:sldLayoutId id="2147483988" r:id="rId110"/>
    <p:sldLayoutId id="2147483989" r:id="rId111"/>
    <p:sldLayoutId id="2147483990" r:id="rId112"/>
    <p:sldLayoutId id="2147483991" r:id="rId113"/>
    <p:sldLayoutId id="2147483992" r:id="rId114"/>
    <p:sldLayoutId id="2147483993" r:id="rId115"/>
    <p:sldLayoutId id="2147483994" r:id="rId116"/>
    <p:sldLayoutId id="2147483995" r:id="rId117"/>
    <p:sldLayoutId id="2147483996" r:id="rId118"/>
    <p:sldLayoutId id="2147483997" r:id="rId119"/>
    <p:sldLayoutId id="2147483998" r:id="rId120"/>
    <p:sldLayoutId id="2147483999" r:id="rId121"/>
    <p:sldLayoutId id="2147484000" r:id="rId122"/>
    <p:sldLayoutId id="2147484001" r:id="rId123"/>
    <p:sldLayoutId id="2147484002" r:id="rId124"/>
    <p:sldLayoutId id="2147484003" r:id="rId125"/>
    <p:sldLayoutId id="2147484004" r:id="rId126"/>
    <p:sldLayoutId id="2147484005" r:id="rId127"/>
    <p:sldLayoutId id="2147484006" r:id="rId128"/>
    <p:sldLayoutId id="2147484007" r:id="rId129"/>
    <p:sldLayoutId id="2147484008" r:id="rId130"/>
    <p:sldLayoutId id="2147484009" r:id="rId131"/>
    <p:sldLayoutId id="2147484010" r:id="rId132"/>
    <p:sldLayoutId id="2147484011" r:id="rId133"/>
    <p:sldLayoutId id="2147484012" r:id="rId134"/>
    <p:sldLayoutId id="2147484013" r:id="rId135"/>
    <p:sldLayoutId id="2147484014" r:id="rId136"/>
    <p:sldLayoutId id="2147484015" r:id="rId137"/>
    <p:sldLayoutId id="2147484016" r:id="rId138"/>
    <p:sldLayoutId id="2147484017" r:id="rId139"/>
    <p:sldLayoutId id="2147484018" r:id="rId140"/>
    <p:sldLayoutId id="2147484019" r:id="rId141"/>
    <p:sldLayoutId id="2147484020" r:id="rId142"/>
    <p:sldLayoutId id="2147484021" r:id="rId143"/>
    <p:sldLayoutId id="2147484022" r:id="rId144"/>
    <p:sldLayoutId id="2147484023" r:id="rId145"/>
    <p:sldLayoutId id="2147484024" r:id="rId146"/>
    <p:sldLayoutId id="2147484025" r:id="rId147"/>
    <p:sldLayoutId id="2147484026" r:id="rId148"/>
    <p:sldLayoutId id="2147484027" r:id="rId149"/>
    <p:sldLayoutId id="2147484028" r:id="rId150"/>
    <p:sldLayoutId id="2147484029" r:id="rId151"/>
    <p:sldLayoutId id="2147484030" r:id="rId152"/>
    <p:sldLayoutId id="2147484031" r:id="rId153"/>
    <p:sldLayoutId id="2147484032" r:id="rId154"/>
    <p:sldLayoutId id="2147484033" r:id="rId155"/>
    <p:sldLayoutId id="2147484034" r:id="rId156"/>
    <p:sldLayoutId id="2147484035" r:id="rId157"/>
    <p:sldLayoutId id="2147484036" r:id="rId158"/>
    <p:sldLayoutId id="2147484037" r:id="rId159"/>
    <p:sldLayoutId id="2147484038" r:id="rId160"/>
    <p:sldLayoutId id="2147484039" r:id="rId161"/>
    <p:sldLayoutId id="2147484040" r:id="rId162"/>
    <p:sldLayoutId id="2147484041" r:id="rId163"/>
    <p:sldLayoutId id="2147484042" r:id="rId164"/>
    <p:sldLayoutId id="2147484043" r:id="rId165"/>
    <p:sldLayoutId id="2147484044" r:id="rId166"/>
    <p:sldLayoutId id="2147484045" r:id="rId167"/>
    <p:sldLayoutId id="2147484046" r:id="rId168"/>
    <p:sldLayoutId id="2147484047" r:id="rId169"/>
    <p:sldLayoutId id="2147484048" r:id="rId170"/>
    <p:sldLayoutId id="2147484049" r:id="rId171"/>
    <p:sldLayoutId id="2147484050" r:id="rId172"/>
    <p:sldLayoutId id="2147484051" r:id="rId173"/>
    <p:sldLayoutId id="2147484052" r:id="rId174"/>
    <p:sldLayoutId id="2147484053" r:id="rId175"/>
    <p:sldLayoutId id="2147484054" r:id="rId176"/>
    <p:sldLayoutId id="2147484055" r:id="rId177"/>
    <p:sldLayoutId id="2147484056" r:id="rId178"/>
    <p:sldLayoutId id="2147484057" r:id="rId179"/>
    <p:sldLayoutId id="2147484058" r:id="rId180"/>
    <p:sldLayoutId id="2147484059" r:id="rId181"/>
    <p:sldLayoutId id="2147484060" r:id="rId182"/>
    <p:sldLayoutId id="2147484061" r:id="rId183"/>
    <p:sldLayoutId id="2147484062" r:id="rId18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EA4335"/>
          </p15:clr>
        </p15:guide>
        <p15:guide id="2" pos="1800">
          <p15:clr>
            <a:srgbClr val="EA4335"/>
          </p15:clr>
        </p15:guide>
        <p15:guide id="3" pos="89">
          <p15:clr>
            <a:srgbClr val="EA4335"/>
          </p15:clr>
        </p15:guide>
        <p15:guide id="4" pos="360">
          <p15:clr>
            <a:srgbClr val="EA4335"/>
          </p15:clr>
        </p15:guide>
        <p15:guide id="5" pos="720">
          <p15:clr>
            <a:srgbClr val="EA4335"/>
          </p15:clr>
        </p15:guide>
        <p15:guide id="6" pos="1080">
          <p15:clr>
            <a:srgbClr val="EA4335"/>
          </p15:clr>
        </p15:guide>
        <p15:guide id="7" pos="1440">
          <p15:clr>
            <a:srgbClr val="EA4335"/>
          </p15:clr>
        </p15:guide>
        <p15:guide id="8" pos="2160">
          <p15:clr>
            <a:srgbClr val="EA4335"/>
          </p15:clr>
        </p15:guide>
        <p15:guide id="9" pos="2520">
          <p15:clr>
            <a:srgbClr val="EA4335"/>
          </p15:clr>
        </p15:guide>
        <p15:guide id="10" pos="2880">
          <p15:clr>
            <a:srgbClr val="EA4335"/>
          </p15:clr>
        </p15:guide>
        <p15:guide id="11" pos="3240">
          <p15:clr>
            <a:srgbClr val="EA4335"/>
          </p15:clr>
        </p15:guide>
        <p15:guide id="12" pos="3600">
          <p15:clr>
            <a:srgbClr val="EA4335"/>
          </p15:clr>
        </p15:guide>
        <p15:guide id="13" pos="3960">
          <p15:clr>
            <a:srgbClr val="EA4335"/>
          </p15:clr>
        </p15:guide>
        <p15:guide id="14" pos="4320">
          <p15:clr>
            <a:srgbClr val="EA4335"/>
          </p15:clr>
        </p15:guide>
        <p15:guide id="15" pos="4680">
          <p15:clr>
            <a:srgbClr val="EA4335"/>
          </p15:clr>
        </p15:guide>
        <p15:guide id="16" pos="5040">
          <p15:clr>
            <a:srgbClr val="EA4335"/>
          </p15:clr>
        </p15:guide>
        <p15:guide id="17" pos="5400">
          <p15:clr>
            <a:srgbClr val="EA4335"/>
          </p15:clr>
        </p15:guide>
        <p15:guide id="18" pos="5666">
          <p15:clr>
            <a:srgbClr val="EA4335"/>
          </p15:clr>
        </p15:guide>
        <p15:guide id="19" orient="horz" pos="91">
          <p15:clr>
            <a:srgbClr val="EA4335"/>
          </p15:clr>
        </p15:guide>
        <p15:guide id="20" orient="horz" pos="361">
          <p15:clr>
            <a:srgbClr val="EA4335"/>
          </p15:clr>
        </p15:guide>
        <p15:guide id="21" orient="horz" pos="721">
          <p15:clr>
            <a:srgbClr val="EA4335"/>
          </p15:clr>
        </p15:guide>
        <p15:guide id="22" orient="horz" pos="1081">
          <p15:clr>
            <a:srgbClr val="EA4335"/>
          </p15:clr>
        </p15:guide>
        <p15:guide id="23" orient="horz" pos="1441">
          <p15:clr>
            <a:srgbClr val="EA4335"/>
          </p15:clr>
        </p15:guide>
        <p15:guide id="24" orient="horz" pos="1801">
          <p15:clr>
            <a:srgbClr val="EA4335"/>
          </p15:clr>
        </p15:guide>
        <p15:guide id="25" orient="horz" pos="2520">
          <p15:clr>
            <a:srgbClr val="EA4335"/>
          </p15:clr>
        </p15:guide>
        <p15:guide id="26" orient="horz" pos="2880">
          <p15:clr>
            <a:srgbClr val="EA4335"/>
          </p15:clr>
        </p15:guide>
        <p15:guide id="27" orient="horz" pos="31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dremio.com/resources/guides/apache-iceberg-an-architectural-look-under-the-covers/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iceberg.apache.org/" TargetMode="External"/><Relationship Id="rId4" Type="http://schemas.openxmlformats.org/officeDocument/2006/relationships/hyperlink" Target="https://airflow.apache.org/" TargetMode="External"/><Relationship Id="rId5" Type="http://schemas.openxmlformats.org/officeDocument/2006/relationships/hyperlink" Target="https://www.dremio.com/resources/guide/apache-iceberg-an-architectural-look-under-the-cover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420"/>
          <p:cNvSpPr txBox="1"/>
          <p:nvPr>
            <p:ph idx="2" type="title"/>
          </p:nvPr>
        </p:nvSpPr>
        <p:spPr>
          <a:xfrm>
            <a:off x="336700" y="1144100"/>
            <a:ext cx="8111400" cy="270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 </a:t>
            </a:r>
            <a:endParaRPr sz="3500"/>
          </a:p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Big Data Deletion Using Apache Iceberg and Airflow</a:t>
            </a:r>
            <a:endParaRPr i="1" sz="3500"/>
          </a:p>
          <a:p>
            <a:pPr indent="0" lvl="0" mar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93" name="Google Shape;2293;p420"/>
          <p:cNvSpPr txBox="1"/>
          <p:nvPr>
            <p:ph type="title"/>
          </p:nvPr>
        </p:nvSpPr>
        <p:spPr>
          <a:xfrm>
            <a:off x="2211075" y="4183500"/>
            <a:ext cx="6139800" cy="6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By Akshita Aggarwal, Software Engineer @ Pinterest, </a:t>
            </a:r>
            <a:r>
              <a:rPr lang="en"/>
              <a:t>Dublin</a:t>
            </a:r>
            <a:endParaRPr i="0"/>
          </a:p>
        </p:txBody>
      </p:sp>
      <p:sp>
        <p:nvSpPr>
          <p:cNvPr id="2294" name="Google Shape;2294;p420"/>
          <p:cNvSpPr/>
          <p:nvPr/>
        </p:nvSpPr>
        <p:spPr>
          <a:xfrm rot="-6466621">
            <a:off x="1623303" y="1279280"/>
            <a:ext cx="288674" cy="457882"/>
          </a:xfrm>
          <a:custGeom>
            <a:rect b="b" l="l" r="r" t="t"/>
            <a:pathLst>
              <a:path extrusionOk="0" h="45256" w="28523">
                <a:moveTo>
                  <a:pt x="14136" y="0"/>
                </a:moveTo>
                <a:cubicBezTo>
                  <a:pt x="12644" y="0"/>
                  <a:pt x="11156" y="130"/>
                  <a:pt x="9700" y="418"/>
                </a:cubicBezTo>
                <a:cubicBezTo>
                  <a:pt x="8572" y="643"/>
                  <a:pt x="7465" y="951"/>
                  <a:pt x="6378" y="1402"/>
                </a:cubicBezTo>
                <a:cubicBezTo>
                  <a:pt x="5004" y="1956"/>
                  <a:pt x="3692" y="2673"/>
                  <a:pt x="2564" y="3678"/>
                </a:cubicBezTo>
                <a:cubicBezTo>
                  <a:pt x="1641" y="4498"/>
                  <a:pt x="903" y="5441"/>
                  <a:pt x="432" y="6631"/>
                </a:cubicBezTo>
                <a:cubicBezTo>
                  <a:pt x="124" y="7451"/>
                  <a:pt x="1" y="8291"/>
                  <a:pt x="83" y="9153"/>
                </a:cubicBezTo>
                <a:cubicBezTo>
                  <a:pt x="186" y="10178"/>
                  <a:pt x="534" y="11142"/>
                  <a:pt x="1108" y="11982"/>
                </a:cubicBezTo>
                <a:cubicBezTo>
                  <a:pt x="1764" y="13007"/>
                  <a:pt x="2646" y="13828"/>
                  <a:pt x="3651" y="14525"/>
                </a:cubicBezTo>
                <a:cubicBezTo>
                  <a:pt x="4286" y="14976"/>
                  <a:pt x="5004" y="15365"/>
                  <a:pt x="5701" y="15734"/>
                </a:cubicBezTo>
                <a:cubicBezTo>
                  <a:pt x="6193" y="16063"/>
                  <a:pt x="6706" y="16350"/>
                  <a:pt x="7239" y="16616"/>
                </a:cubicBezTo>
                <a:lnTo>
                  <a:pt x="7239" y="16801"/>
                </a:lnTo>
                <a:lnTo>
                  <a:pt x="7239" y="18421"/>
                </a:lnTo>
                <a:lnTo>
                  <a:pt x="7239" y="21209"/>
                </a:lnTo>
                <a:cubicBezTo>
                  <a:pt x="7239" y="21332"/>
                  <a:pt x="7219" y="21394"/>
                  <a:pt x="7116" y="21435"/>
                </a:cubicBezTo>
                <a:cubicBezTo>
                  <a:pt x="6849" y="21599"/>
                  <a:pt x="6624" y="21742"/>
                  <a:pt x="6398" y="21906"/>
                </a:cubicBezTo>
                <a:cubicBezTo>
                  <a:pt x="5435" y="22603"/>
                  <a:pt x="4594" y="23362"/>
                  <a:pt x="3856" y="24264"/>
                </a:cubicBezTo>
                <a:cubicBezTo>
                  <a:pt x="3261" y="25002"/>
                  <a:pt x="2769" y="25802"/>
                  <a:pt x="2318" y="26622"/>
                </a:cubicBezTo>
                <a:cubicBezTo>
                  <a:pt x="2215" y="26827"/>
                  <a:pt x="2113" y="27053"/>
                  <a:pt x="2010" y="27258"/>
                </a:cubicBezTo>
                <a:cubicBezTo>
                  <a:pt x="1744" y="27893"/>
                  <a:pt x="1477" y="28550"/>
                  <a:pt x="1313" y="29226"/>
                </a:cubicBezTo>
                <a:cubicBezTo>
                  <a:pt x="1211" y="29657"/>
                  <a:pt x="1108" y="30128"/>
                  <a:pt x="1026" y="30559"/>
                </a:cubicBezTo>
                <a:cubicBezTo>
                  <a:pt x="965" y="30969"/>
                  <a:pt x="924" y="31379"/>
                  <a:pt x="903" y="31789"/>
                </a:cubicBezTo>
                <a:cubicBezTo>
                  <a:pt x="821" y="32650"/>
                  <a:pt x="883" y="33471"/>
                  <a:pt x="1088" y="34291"/>
                </a:cubicBezTo>
                <a:cubicBezTo>
                  <a:pt x="1375" y="35378"/>
                  <a:pt x="1846" y="36362"/>
                  <a:pt x="2523" y="37284"/>
                </a:cubicBezTo>
                <a:cubicBezTo>
                  <a:pt x="3261" y="38289"/>
                  <a:pt x="4163" y="39130"/>
                  <a:pt x="5189" y="39827"/>
                </a:cubicBezTo>
                <a:cubicBezTo>
                  <a:pt x="6398" y="40627"/>
                  <a:pt x="7690" y="41221"/>
                  <a:pt x="9105" y="41652"/>
                </a:cubicBezTo>
                <a:cubicBezTo>
                  <a:pt x="9925" y="41918"/>
                  <a:pt x="10745" y="42062"/>
                  <a:pt x="11566" y="42205"/>
                </a:cubicBezTo>
                <a:cubicBezTo>
                  <a:pt x="11791" y="42226"/>
                  <a:pt x="11996" y="42246"/>
                  <a:pt x="12242" y="42267"/>
                </a:cubicBezTo>
                <a:cubicBezTo>
                  <a:pt x="12242" y="42349"/>
                  <a:pt x="12263" y="42431"/>
                  <a:pt x="12263" y="42513"/>
                </a:cubicBezTo>
                <a:cubicBezTo>
                  <a:pt x="12283" y="42923"/>
                  <a:pt x="12386" y="43292"/>
                  <a:pt x="12570" y="43661"/>
                </a:cubicBezTo>
                <a:cubicBezTo>
                  <a:pt x="12816" y="44153"/>
                  <a:pt x="13124" y="44645"/>
                  <a:pt x="13411" y="45117"/>
                </a:cubicBezTo>
                <a:cubicBezTo>
                  <a:pt x="13411" y="45138"/>
                  <a:pt x="13431" y="45179"/>
                  <a:pt x="13472" y="45179"/>
                </a:cubicBezTo>
                <a:cubicBezTo>
                  <a:pt x="13503" y="45230"/>
                  <a:pt x="13554" y="45255"/>
                  <a:pt x="13606" y="45255"/>
                </a:cubicBezTo>
                <a:cubicBezTo>
                  <a:pt x="13657" y="45255"/>
                  <a:pt x="13708" y="45230"/>
                  <a:pt x="13739" y="45179"/>
                </a:cubicBezTo>
                <a:cubicBezTo>
                  <a:pt x="13759" y="45138"/>
                  <a:pt x="13800" y="45097"/>
                  <a:pt x="13821" y="45035"/>
                </a:cubicBezTo>
                <a:cubicBezTo>
                  <a:pt x="14047" y="44666"/>
                  <a:pt x="14313" y="44276"/>
                  <a:pt x="14539" y="43907"/>
                </a:cubicBezTo>
                <a:cubicBezTo>
                  <a:pt x="14805" y="43497"/>
                  <a:pt x="14969" y="43046"/>
                  <a:pt x="15031" y="42534"/>
                </a:cubicBezTo>
                <a:cubicBezTo>
                  <a:pt x="15031" y="42451"/>
                  <a:pt x="15051" y="42369"/>
                  <a:pt x="15051" y="42308"/>
                </a:cubicBezTo>
                <a:lnTo>
                  <a:pt x="15174" y="42308"/>
                </a:lnTo>
                <a:cubicBezTo>
                  <a:pt x="15687" y="42246"/>
                  <a:pt x="16241" y="42205"/>
                  <a:pt x="16753" y="42123"/>
                </a:cubicBezTo>
                <a:cubicBezTo>
                  <a:pt x="17942" y="41939"/>
                  <a:pt x="19132" y="41590"/>
                  <a:pt x="20280" y="41119"/>
                </a:cubicBezTo>
                <a:cubicBezTo>
                  <a:pt x="21510" y="40606"/>
                  <a:pt x="22638" y="39909"/>
                  <a:pt x="23663" y="39048"/>
                </a:cubicBezTo>
                <a:cubicBezTo>
                  <a:pt x="24791" y="38064"/>
                  <a:pt x="25673" y="36936"/>
                  <a:pt x="26226" y="35583"/>
                </a:cubicBezTo>
                <a:cubicBezTo>
                  <a:pt x="26493" y="34947"/>
                  <a:pt x="26657" y="34311"/>
                  <a:pt x="26739" y="33614"/>
                </a:cubicBezTo>
                <a:cubicBezTo>
                  <a:pt x="26800" y="33122"/>
                  <a:pt x="26821" y="32630"/>
                  <a:pt x="26759" y="32158"/>
                </a:cubicBezTo>
                <a:cubicBezTo>
                  <a:pt x="26718" y="31605"/>
                  <a:pt x="26698" y="31072"/>
                  <a:pt x="26616" y="30539"/>
                </a:cubicBezTo>
                <a:cubicBezTo>
                  <a:pt x="26513" y="29841"/>
                  <a:pt x="26349" y="29185"/>
                  <a:pt x="26144" y="28529"/>
                </a:cubicBezTo>
                <a:cubicBezTo>
                  <a:pt x="25796" y="27401"/>
                  <a:pt x="25283" y="26335"/>
                  <a:pt x="24647" y="25330"/>
                </a:cubicBezTo>
                <a:cubicBezTo>
                  <a:pt x="24360" y="24900"/>
                  <a:pt x="24012" y="24469"/>
                  <a:pt x="23684" y="24059"/>
                </a:cubicBezTo>
                <a:cubicBezTo>
                  <a:pt x="23458" y="23772"/>
                  <a:pt x="23233" y="23506"/>
                  <a:pt x="22966" y="23280"/>
                </a:cubicBezTo>
                <a:cubicBezTo>
                  <a:pt x="22330" y="22665"/>
                  <a:pt x="21674" y="22070"/>
                  <a:pt x="20895" y="21619"/>
                </a:cubicBezTo>
                <a:cubicBezTo>
                  <a:pt x="20813" y="21558"/>
                  <a:pt x="20813" y="21537"/>
                  <a:pt x="20813" y="21455"/>
                </a:cubicBezTo>
                <a:lnTo>
                  <a:pt x="20813" y="21004"/>
                </a:lnTo>
                <a:cubicBezTo>
                  <a:pt x="20834" y="19897"/>
                  <a:pt x="20895" y="18831"/>
                  <a:pt x="20916" y="17723"/>
                </a:cubicBezTo>
                <a:cubicBezTo>
                  <a:pt x="20916" y="17416"/>
                  <a:pt x="20936" y="17108"/>
                  <a:pt x="20936" y="16801"/>
                </a:cubicBezTo>
                <a:lnTo>
                  <a:pt x="21100" y="16719"/>
                </a:lnTo>
                <a:cubicBezTo>
                  <a:pt x="21387" y="16596"/>
                  <a:pt x="21633" y="16432"/>
                  <a:pt x="21920" y="16309"/>
                </a:cubicBezTo>
                <a:cubicBezTo>
                  <a:pt x="22761" y="15878"/>
                  <a:pt x="23643" y="15468"/>
                  <a:pt x="24463" y="14955"/>
                </a:cubicBezTo>
                <a:cubicBezTo>
                  <a:pt x="25447" y="14340"/>
                  <a:pt x="26349" y="13602"/>
                  <a:pt x="27067" y="12679"/>
                </a:cubicBezTo>
                <a:cubicBezTo>
                  <a:pt x="27846" y="11695"/>
                  <a:pt x="28359" y="10588"/>
                  <a:pt x="28482" y="9317"/>
                </a:cubicBezTo>
                <a:cubicBezTo>
                  <a:pt x="28523" y="8825"/>
                  <a:pt x="28502" y="8312"/>
                  <a:pt x="28420" y="7820"/>
                </a:cubicBezTo>
                <a:cubicBezTo>
                  <a:pt x="28256" y="6836"/>
                  <a:pt x="27805" y="5933"/>
                  <a:pt x="27231" y="5113"/>
                </a:cubicBezTo>
                <a:cubicBezTo>
                  <a:pt x="26575" y="4232"/>
                  <a:pt x="25796" y="3514"/>
                  <a:pt x="24893" y="2940"/>
                </a:cubicBezTo>
                <a:cubicBezTo>
                  <a:pt x="23684" y="2120"/>
                  <a:pt x="22412" y="1525"/>
                  <a:pt x="21018" y="1053"/>
                </a:cubicBezTo>
                <a:cubicBezTo>
                  <a:pt x="19009" y="397"/>
                  <a:pt x="16897" y="69"/>
                  <a:pt x="14764" y="8"/>
                </a:cubicBezTo>
                <a:cubicBezTo>
                  <a:pt x="14555" y="3"/>
                  <a:pt x="14345" y="0"/>
                  <a:pt x="14136" y="0"/>
                </a:cubicBezTo>
                <a:close/>
              </a:path>
            </a:pathLst>
          </a:custGeom>
          <a:solidFill>
            <a:srgbClr val="E60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420"/>
          <p:cNvSpPr/>
          <p:nvPr/>
        </p:nvSpPr>
        <p:spPr>
          <a:xfrm rot="-7833130">
            <a:off x="6263546" y="3687173"/>
            <a:ext cx="299872" cy="627995"/>
          </a:xfrm>
          <a:custGeom>
            <a:rect b="b" l="l" r="r" t="t"/>
            <a:pathLst>
              <a:path extrusionOk="0" h="62071" w="29629">
                <a:moveTo>
                  <a:pt x="14936" y="0"/>
                </a:moveTo>
                <a:cubicBezTo>
                  <a:pt x="14252" y="0"/>
                  <a:pt x="13590" y="54"/>
                  <a:pt x="12897" y="107"/>
                </a:cubicBezTo>
                <a:cubicBezTo>
                  <a:pt x="11872" y="210"/>
                  <a:pt x="10867" y="415"/>
                  <a:pt x="9863" y="702"/>
                </a:cubicBezTo>
                <a:cubicBezTo>
                  <a:pt x="8509" y="1112"/>
                  <a:pt x="7238" y="1686"/>
                  <a:pt x="6069" y="2506"/>
                </a:cubicBezTo>
                <a:cubicBezTo>
                  <a:pt x="5290" y="3060"/>
                  <a:pt x="4614" y="3736"/>
                  <a:pt x="4080" y="4515"/>
                </a:cubicBezTo>
                <a:cubicBezTo>
                  <a:pt x="3650" y="5213"/>
                  <a:pt x="3342" y="5951"/>
                  <a:pt x="3260" y="6771"/>
                </a:cubicBezTo>
                <a:cubicBezTo>
                  <a:pt x="3158" y="7694"/>
                  <a:pt x="3342" y="8575"/>
                  <a:pt x="3752" y="9416"/>
                </a:cubicBezTo>
                <a:cubicBezTo>
                  <a:pt x="4121" y="10216"/>
                  <a:pt x="4696" y="10851"/>
                  <a:pt x="5331" y="11425"/>
                </a:cubicBezTo>
                <a:cubicBezTo>
                  <a:pt x="6377" y="12307"/>
                  <a:pt x="7402" y="13189"/>
                  <a:pt x="8468" y="14091"/>
                </a:cubicBezTo>
                <a:cubicBezTo>
                  <a:pt x="8530" y="14152"/>
                  <a:pt x="8612" y="14234"/>
                  <a:pt x="8612" y="14357"/>
                </a:cubicBezTo>
                <a:cubicBezTo>
                  <a:pt x="8530" y="15219"/>
                  <a:pt x="8489" y="16039"/>
                  <a:pt x="8427" y="16879"/>
                </a:cubicBezTo>
                <a:lnTo>
                  <a:pt x="8284" y="19258"/>
                </a:lnTo>
                <a:cubicBezTo>
                  <a:pt x="8202" y="20304"/>
                  <a:pt x="8161" y="21329"/>
                  <a:pt x="8079" y="22395"/>
                </a:cubicBezTo>
                <a:cubicBezTo>
                  <a:pt x="8079" y="22498"/>
                  <a:pt x="8017" y="22539"/>
                  <a:pt x="7915" y="22600"/>
                </a:cubicBezTo>
                <a:cubicBezTo>
                  <a:pt x="7279" y="22928"/>
                  <a:pt x="6643" y="23318"/>
                  <a:pt x="6049" y="23748"/>
                </a:cubicBezTo>
                <a:cubicBezTo>
                  <a:pt x="5639" y="24035"/>
                  <a:pt x="5249" y="24364"/>
                  <a:pt x="4880" y="24692"/>
                </a:cubicBezTo>
                <a:cubicBezTo>
                  <a:pt x="4367" y="25122"/>
                  <a:pt x="3896" y="25635"/>
                  <a:pt x="3465" y="26147"/>
                </a:cubicBezTo>
                <a:cubicBezTo>
                  <a:pt x="2850" y="26865"/>
                  <a:pt x="2338" y="27665"/>
                  <a:pt x="1866" y="28485"/>
                </a:cubicBezTo>
                <a:cubicBezTo>
                  <a:pt x="1517" y="29121"/>
                  <a:pt x="1230" y="29797"/>
                  <a:pt x="943" y="30453"/>
                </a:cubicBezTo>
                <a:cubicBezTo>
                  <a:pt x="574" y="31479"/>
                  <a:pt x="287" y="32545"/>
                  <a:pt x="103" y="33611"/>
                </a:cubicBezTo>
                <a:cubicBezTo>
                  <a:pt x="0" y="34144"/>
                  <a:pt x="103" y="34657"/>
                  <a:pt x="390" y="35149"/>
                </a:cubicBezTo>
                <a:cubicBezTo>
                  <a:pt x="677" y="35641"/>
                  <a:pt x="1087" y="36030"/>
                  <a:pt x="1538" y="36379"/>
                </a:cubicBezTo>
                <a:cubicBezTo>
                  <a:pt x="2276" y="36912"/>
                  <a:pt x="3096" y="37302"/>
                  <a:pt x="3957" y="37630"/>
                </a:cubicBezTo>
                <a:cubicBezTo>
                  <a:pt x="5003" y="38040"/>
                  <a:pt x="6049" y="38327"/>
                  <a:pt x="7156" y="38552"/>
                </a:cubicBezTo>
                <a:cubicBezTo>
                  <a:pt x="8284" y="38799"/>
                  <a:pt x="9432" y="38963"/>
                  <a:pt x="10560" y="39065"/>
                </a:cubicBezTo>
                <a:cubicBezTo>
                  <a:pt x="11298" y="39147"/>
                  <a:pt x="12057" y="39168"/>
                  <a:pt x="12795" y="39229"/>
                </a:cubicBezTo>
                <a:cubicBezTo>
                  <a:pt x="12836" y="39229"/>
                  <a:pt x="12897" y="39250"/>
                  <a:pt x="12938" y="39250"/>
                </a:cubicBezTo>
                <a:lnTo>
                  <a:pt x="12938" y="39516"/>
                </a:lnTo>
                <a:lnTo>
                  <a:pt x="12938" y="53213"/>
                </a:lnTo>
                <a:cubicBezTo>
                  <a:pt x="12938" y="53890"/>
                  <a:pt x="12938" y="54525"/>
                  <a:pt x="12979" y="55202"/>
                </a:cubicBezTo>
                <a:cubicBezTo>
                  <a:pt x="13000" y="55858"/>
                  <a:pt x="13082" y="56494"/>
                  <a:pt x="13246" y="57150"/>
                </a:cubicBezTo>
                <a:cubicBezTo>
                  <a:pt x="13697" y="58708"/>
                  <a:pt x="14169" y="60246"/>
                  <a:pt x="14640" y="61784"/>
                </a:cubicBezTo>
                <a:cubicBezTo>
                  <a:pt x="14661" y="61825"/>
                  <a:pt x="14661" y="61886"/>
                  <a:pt x="14681" y="61927"/>
                </a:cubicBezTo>
                <a:cubicBezTo>
                  <a:pt x="14743" y="62009"/>
                  <a:pt x="14825" y="62071"/>
                  <a:pt x="14886" y="62071"/>
                </a:cubicBezTo>
                <a:cubicBezTo>
                  <a:pt x="14989" y="62071"/>
                  <a:pt x="15071" y="62009"/>
                  <a:pt x="15091" y="61927"/>
                </a:cubicBezTo>
                <a:cubicBezTo>
                  <a:pt x="15132" y="61845"/>
                  <a:pt x="15153" y="61804"/>
                  <a:pt x="15173" y="61722"/>
                </a:cubicBezTo>
                <a:cubicBezTo>
                  <a:pt x="15542" y="60533"/>
                  <a:pt x="15870" y="59323"/>
                  <a:pt x="16219" y="58114"/>
                </a:cubicBezTo>
                <a:cubicBezTo>
                  <a:pt x="16588" y="56945"/>
                  <a:pt x="16793" y="55735"/>
                  <a:pt x="16773" y="54505"/>
                </a:cubicBezTo>
                <a:cubicBezTo>
                  <a:pt x="16732" y="53398"/>
                  <a:pt x="16732" y="52270"/>
                  <a:pt x="16711" y="51163"/>
                </a:cubicBezTo>
                <a:cubicBezTo>
                  <a:pt x="16691" y="48559"/>
                  <a:pt x="16629" y="45934"/>
                  <a:pt x="16609" y="43330"/>
                </a:cubicBezTo>
                <a:cubicBezTo>
                  <a:pt x="16588" y="42223"/>
                  <a:pt x="16588" y="41115"/>
                  <a:pt x="16568" y="39988"/>
                </a:cubicBezTo>
                <a:cubicBezTo>
                  <a:pt x="16691" y="39721"/>
                  <a:pt x="16691" y="39455"/>
                  <a:pt x="16691" y="39168"/>
                </a:cubicBezTo>
                <a:cubicBezTo>
                  <a:pt x="16752" y="39168"/>
                  <a:pt x="16793" y="39168"/>
                  <a:pt x="16834" y="39147"/>
                </a:cubicBezTo>
                <a:cubicBezTo>
                  <a:pt x="17244" y="39127"/>
                  <a:pt x="17654" y="39106"/>
                  <a:pt x="18044" y="39065"/>
                </a:cubicBezTo>
                <a:cubicBezTo>
                  <a:pt x="19295" y="38963"/>
                  <a:pt x="20525" y="38819"/>
                  <a:pt x="21755" y="38552"/>
                </a:cubicBezTo>
                <a:cubicBezTo>
                  <a:pt x="23191" y="38286"/>
                  <a:pt x="24605" y="37917"/>
                  <a:pt x="25959" y="37363"/>
                </a:cubicBezTo>
                <a:cubicBezTo>
                  <a:pt x="26779" y="37015"/>
                  <a:pt x="27579" y="36605"/>
                  <a:pt x="28276" y="36051"/>
                </a:cubicBezTo>
                <a:cubicBezTo>
                  <a:pt x="28706" y="35682"/>
                  <a:pt x="29096" y="35272"/>
                  <a:pt x="29342" y="34800"/>
                </a:cubicBezTo>
                <a:cubicBezTo>
                  <a:pt x="29547" y="34411"/>
                  <a:pt x="29629" y="33980"/>
                  <a:pt x="29547" y="33529"/>
                </a:cubicBezTo>
                <a:cubicBezTo>
                  <a:pt x="29444" y="32914"/>
                  <a:pt x="29321" y="32340"/>
                  <a:pt x="29137" y="31745"/>
                </a:cubicBezTo>
                <a:cubicBezTo>
                  <a:pt x="28891" y="30843"/>
                  <a:pt x="28563" y="29941"/>
                  <a:pt x="28112" y="29100"/>
                </a:cubicBezTo>
                <a:cubicBezTo>
                  <a:pt x="27763" y="28382"/>
                  <a:pt x="27353" y="27685"/>
                  <a:pt x="26881" y="27029"/>
                </a:cubicBezTo>
                <a:cubicBezTo>
                  <a:pt x="26410" y="26332"/>
                  <a:pt x="25856" y="25717"/>
                  <a:pt x="25282" y="25102"/>
                </a:cubicBezTo>
                <a:cubicBezTo>
                  <a:pt x="24687" y="24507"/>
                  <a:pt x="24011" y="23974"/>
                  <a:pt x="23334" y="23523"/>
                </a:cubicBezTo>
                <a:cubicBezTo>
                  <a:pt x="22739" y="23133"/>
                  <a:pt x="22124" y="22805"/>
                  <a:pt x="21509" y="22457"/>
                </a:cubicBezTo>
                <a:cubicBezTo>
                  <a:pt x="21407" y="22416"/>
                  <a:pt x="21386" y="22354"/>
                  <a:pt x="21386" y="22231"/>
                </a:cubicBezTo>
                <a:cubicBezTo>
                  <a:pt x="21386" y="22088"/>
                  <a:pt x="21345" y="21944"/>
                  <a:pt x="21345" y="21801"/>
                </a:cubicBezTo>
                <a:cubicBezTo>
                  <a:pt x="21284" y="20960"/>
                  <a:pt x="21222" y="20099"/>
                  <a:pt x="21140" y="19258"/>
                </a:cubicBezTo>
                <a:cubicBezTo>
                  <a:pt x="21079" y="18438"/>
                  <a:pt x="21017" y="17618"/>
                  <a:pt x="20935" y="16797"/>
                </a:cubicBezTo>
                <a:cubicBezTo>
                  <a:pt x="20874" y="15957"/>
                  <a:pt x="20812" y="15116"/>
                  <a:pt x="20730" y="14255"/>
                </a:cubicBezTo>
                <a:cubicBezTo>
                  <a:pt x="20730" y="14111"/>
                  <a:pt x="20771" y="14029"/>
                  <a:pt x="20874" y="13927"/>
                </a:cubicBezTo>
                <a:cubicBezTo>
                  <a:pt x="21960" y="12963"/>
                  <a:pt x="23068" y="11999"/>
                  <a:pt x="24154" y="11036"/>
                </a:cubicBezTo>
                <a:cubicBezTo>
                  <a:pt x="24892" y="10339"/>
                  <a:pt x="25487" y="9539"/>
                  <a:pt x="25795" y="8575"/>
                </a:cubicBezTo>
                <a:cubicBezTo>
                  <a:pt x="26123" y="7550"/>
                  <a:pt x="26123" y="6545"/>
                  <a:pt x="25795" y="5520"/>
                </a:cubicBezTo>
                <a:cubicBezTo>
                  <a:pt x="25508" y="4679"/>
                  <a:pt x="25015" y="3982"/>
                  <a:pt x="24400" y="3347"/>
                </a:cubicBezTo>
                <a:cubicBezTo>
                  <a:pt x="23683" y="2609"/>
                  <a:pt x="22821" y="2014"/>
                  <a:pt x="21899" y="1542"/>
                </a:cubicBezTo>
                <a:cubicBezTo>
                  <a:pt x="20792" y="1009"/>
                  <a:pt x="19664" y="620"/>
                  <a:pt x="18454" y="374"/>
                </a:cubicBezTo>
                <a:cubicBezTo>
                  <a:pt x="17408" y="148"/>
                  <a:pt x="16322" y="46"/>
                  <a:pt x="15255" y="5"/>
                </a:cubicBezTo>
                <a:cubicBezTo>
                  <a:pt x="15148" y="2"/>
                  <a:pt x="15042" y="0"/>
                  <a:pt x="14936" y="0"/>
                </a:cubicBezTo>
                <a:close/>
              </a:path>
            </a:pathLst>
          </a:custGeom>
          <a:solidFill>
            <a:srgbClr val="E60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420"/>
          <p:cNvSpPr/>
          <p:nvPr/>
        </p:nvSpPr>
        <p:spPr>
          <a:xfrm rot="3706210">
            <a:off x="7224718" y="832847"/>
            <a:ext cx="317942" cy="336271"/>
          </a:xfrm>
          <a:custGeom>
            <a:rect b="b" l="l" r="r" t="t"/>
            <a:pathLst>
              <a:path extrusionOk="0" h="33235" w="31413">
                <a:moveTo>
                  <a:pt x="15225" y="0"/>
                </a:moveTo>
                <a:cubicBezTo>
                  <a:pt x="14332" y="0"/>
                  <a:pt x="13464" y="115"/>
                  <a:pt x="12610" y="366"/>
                </a:cubicBezTo>
                <a:cubicBezTo>
                  <a:pt x="11606" y="633"/>
                  <a:pt x="10662" y="1043"/>
                  <a:pt x="9781" y="1596"/>
                </a:cubicBezTo>
                <a:cubicBezTo>
                  <a:pt x="8755" y="2232"/>
                  <a:pt x="7894" y="3011"/>
                  <a:pt x="7136" y="3954"/>
                </a:cubicBezTo>
                <a:cubicBezTo>
                  <a:pt x="6377" y="4938"/>
                  <a:pt x="5803" y="5984"/>
                  <a:pt x="5454" y="7153"/>
                </a:cubicBezTo>
                <a:cubicBezTo>
                  <a:pt x="5434" y="7235"/>
                  <a:pt x="5372" y="7317"/>
                  <a:pt x="5290" y="7399"/>
                </a:cubicBezTo>
                <a:cubicBezTo>
                  <a:pt x="4921" y="7748"/>
                  <a:pt x="4511" y="8137"/>
                  <a:pt x="4121" y="8527"/>
                </a:cubicBezTo>
                <a:cubicBezTo>
                  <a:pt x="3281" y="9388"/>
                  <a:pt x="2563" y="10331"/>
                  <a:pt x="1968" y="11397"/>
                </a:cubicBezTo>
                <a:cubicBezTo>
                  <a:pt x="1292" y="12546"/>
                  <a:pt x="820" y="13755"/>
                  <a:pt x="472" y="15027"/>
                </a:cubicBezTo>
                <a:cubicBezTo>
                  <a:pt x="267" y="15847"/>
                  <a:pt x="144" y="16667"/>
                  <a:pt x="62" y="17487"/>
                </a:cubicBezTo>
                <a:cubicBezTo>
                  <a:pt x="0" y="18574"/>
                  <a:pt x="41" y="19640"/>
                  <a:pt x="226" y="20727"/>
                </a:cubicBezTo>
                <a:cubicBezTo>
                  <a:pt x="349" y="21485"/>
                  <a:pt x="533" y="22265"/>
                  <a:pt x="779" y="23023"/>
                </a:cubicBezTo>
                <a:cubicBezTo>
                  <a:pt x="1148" y="24069"/>
                  <a:pt x="1640" y="25094"/>
                  <a:pt x="2215" y="26058"/>
                </a:cubicBezTo>
                <a:cubicBezTo>
                  <a:pt x="2768" y="26919"/>
                  <a:pt x="3404" y="27719"/>
                  <a:pt x="4101" y="28457"/>
                </a:cubicBezTo>
                <a:cubicBezTo>
                  <a:pt x="4860" y="29257"/>
                  <a:pt x="5680" y="29954"/>
                  <a:pt x="6602" y="30569"/>
                </a:cubicBezTo>
                <a:cubicBezTo>
                  <a:pt x="7792" y="31348"/>
                  <a:pt x="9043" y="31963"/>
                  <a:pt x="10396" y="32414"/>
                </a:cubicBezTo>
                <a:cubicBezTo>
                  <a:pt x="12118" y="32947"/>
                  <a:pt x="13841" y="33234"/>
                  <a:pt x="15665" y="33234"/>
                </a:cubicBezTo>
                <a:cubicBezTo>
                  <a:pt x="16650" y="33234"/>
                  <a:pt x="17675" y="33132"/>
                  <a:pt x="18700" y="32947"/>
                </a:cubicBezTo>
                <a:cubicBezTo>
                  <a:pt x="19520" y="32783"/>
                  <a:pt x="20340" y="32558"/>
                  <a:pt x="21120" y="32312"/>
                </a:cubicBezTo>
                <a:cubicBezTo>
                  <a:pt x="22186" y="31922"/>
                  <a:pt x="23252" y="31430"/>
                  <a:pt x="24216" y="30815"/>
                </a:cubicBezTo>
                <a:cubicBezTo>
                  <a:pt x="25057" y="30282"/>
                  <a:pt x="25856" y="29687"/>
                  <a:pt x="26594" y="29031"/>
                </a:cubicBezTo>
                <a:cubicBezTo>
                  <a:pt x="27661" y="28047"/>
                  <a:pt x="28583" y="26940"/>
                  <a:pt x="29321" y="25689"/>
                </a:cubicBezTo>
                <a:cubicBezTo>
                  <a:pt x="29875" y="24746"/>
                  <a:pt x="30347" y="23761"/>
                  <a:pt x="30675" y="22736"/>
                </a:cubicBezTo>
                <a:cubicBezTo>
                  <a:pt x="30921" y="21957"/>
                  <a:pt x="31126" y="21137"/>
                  <a:pt x="31269" y="20276"/>
                </a:cubicBezTo>
                <a:cubicBezTo>
                  <a:pt x="31372" y="19497"/>
                  <a:pt x="31413" y="18697"/>
                  <a:pt x="31392" y="17877"/>
                </a:cubicBezTo>
                <a:cubicBezTo>
                  <a:pt x="31372" y="17098"/>
                  <a:pt x="31290" y="16339"/>
                  <a:pt x="31126" y="15601"/>
                </a:cubicBezTo>
                <a:cubicBezTo>
                  <a:pt x="30900" y="14473"/>
                  <a:pt x="30572" y="13366"/>
                  <a:pt x="30060" y="12341"/>
                </a:cubicBezTo>
                <a:cubicBezTo>
                  <a:pt x="29526" y="11213"/>
                  <a:pt x="28870" y="10188"/>
                  <a:pt x="28091" y="9203"/>
                </a:cubicBezTo>
                <a:cubicBezTo>
                  <a:pt x="27476" y="8445"/>
                  <a:pt x="26779" y="7748"/>
                  <a:pt x="26000" y="7132"/>
                </a:cubicBezTo>
                <a:cubicBezTo>
                  <a:pt x="25651" y="6845"/>
                  <a:pt x="25282" y="6599"/>
                  <a:pt x="24933" y="6333"/>
                </a:cubicBezTo>
                <a:cubicBezTo>
                  <a:pt x="24831" y="6271"/>
                  <a:pt x="24749" y="6189"/>
                  <a:pt x="24708" y="6066"/>
                </a:cubicBezTo>
                <a:cubicBezTo>
                  <a:pt x="24626" y="5882"/>
                  <a:pt x="24544" y="5718"/>
                  <a:pt x="24462" y="5554"/>
                </a:cubicBezTo>
                <a:cubicBezTo>
                  <a:pt x="23908" y="4467"/>
                  <a:pt x="23191" y="3524"/>
                  <a:pt x="22309" y="2704"/>
                </a:cubicBezTo>
                <a:cubicBezTo>
                  <a:pt x="21571" y="2006"/>
                  <a:pt x="20751" y="1473"/>
                  <a:pt x="19828" y="1043"/>
                </a:cubicBezTo>
                <a:cubicBezTo>
                  <a:pt x="18577" y="428"/>
                  <a:pt x="17244" y="79"/>
                  <a:pt x="15830" y="17"/>
                </a:cubicBezTo>
                <a:cubicBezTo>
                  <a:pt x="15627" y="6"/>
                  <a:pt x="15425" y="0"/>
                  <a:pt x="15225" y="0"/>
                </a:cubicBezTo>
                <a:close/>
              </a:path>
            </a:pathLst>
          </a:custGeom>
          <a:solidFill>
            <a:srgbClr val="E600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7" name="Google Shape;2297;p4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9"/>
          <p:cNvSpPr txBox="1"/>
          <p:nvPr>
            <p:ph type="title"/>
          </p:nvPr>
        </p:nvSpPr>
        <p:spPr>
          <a:xfrm>
            <a:off x="504450" y="0"/>
            <a:ext cx="75366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Iceberg</a:t>
            </a:r>
            <a:endParaRPr/>
          </a:p>
        </p:txBody>
      </p:sp>
      <p:sp>
        <p:nvSpPr>
          <p:cNvPr id="2400" name="Google Shape;2400;p429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1" name="Google Shape;2401;p429"/>
          <p:cNvSpPr txBox="1"/>
          <p:nvPr/>
        </p:nvSpPr>
        <p:spPr>
          <a:xfrm>
            <a:off x="4476750" y="1125625"/>
            <a:ext cx="4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2" name="Google Shape;2402;p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00" y="762448"/>
            <a:ext cx="2567175" cy="25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429"/>
          <p:cNvSpPr txBox="1"/>
          <p:nvPr/>
        </p:nvSpPr>
        <p:spPr>
          <a:xfrm>
            <a:off x="3977500" y="762438"/>
            <a:ext cx="44745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open-sourced table format for huge analytic datasets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esigned for huge, petabyte-scale tables.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sourced by Netflix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524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by companies: Pinterest, Apple, ByteDance, Tencent, Alibaba etc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4" name="Google Shape;2404;p429"/>
          <p:cNvPicPr preferRelativeResize="0"/>
          <p:nvPr/>
        </p:nvPicPr>
        <p:blipFill rotWithShape="1">
          <a:blip r:embed="rId4">
            <a:alphaModFix/>
          </a:blip>
          <a:srcRect b="0" l="4839" r="23041" t="0"/>
          <a:stretch/>
        </p:blipFill>
        <p:spPr>
          <a:xfrm>
            <a:off x="4350662" y="2606050"/>
            <a:ext cx="3564274" cy="20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430"/>
          <p:cNvSpPr txBox="1"/>
          <p:nvPr>
            <p:ph type="title"/>
          </p:nvPr>
        </p:nvSpPr>
        <p:spPr>
          <a:xfrm>
            <a:off x="2296050" y="0"/>
            <a:ext cx="60798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Iceberg Table Format</a:t>
            </a:r>
            <a:endParaRPr/>
          </a:p>
        </p:txBody>
      </p:sp>
      <p:sp>
        <p:nvSpPr>
          <p:cNvPr id="2410" name="Google Shape;2410;p430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1" name="Google Shape;2411;p430"/>
          <p:cNvSpPr txBox="1"/>
          <p:nvPr/>
        </p:nvSpPr>
        <p:spPr>
          <a:xfrm>
            <a:off x="7109050" y="4568450"/>
            <a:ext cx="14403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4BA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Chart source link</a:t>
            </a:r>
            <a:endParaRPr>
              <a:solidFill>
                <a:srgbClr val="FFDFE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2" name="Google Shape;2412;p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876" y="975600"/>
            <a:ext cx="7153075" cy="32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431"/>
          <p:cNvSpPr txBox="1"/>
          <p:nvPr>
            <p:ph type="title"/>
          </p:nvPr>
        </p:nvSpPr>
        <p:spPr>
          <a:xfrm>
            <a:off x="523175" y="0"/>
            <a:ext cx="75366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Iceberg based data deletion</a:t>
            </a:r>
            <a:endParaRPr/>
          </a:p>
        </p:txBody>
      </p:sp>
      <p:sp>
        <p:nvSpPr>
          <p:cNvPr id="2418" name="Google Shape;2418;p431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9" name="Google Shape;2419;p431"/>
          <p:cNvSpPr txBox="1"/>
          <p:nvPr/>
        </p:nvSpPr>
        <p:spPr>
          <a:xfrm>
            <a:off x="5223200" y="1125625"/>
            <a:ext cx="3816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Advantages of Iceberg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Snapshotting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Prevents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inconsistent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view of data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Indexing and Sorting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reads file that has data to be deleted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0" name="Google Shape;2420;p431"/>
          <p:cNvSpPr txBox="1"/>
          <p:nvPr/>
        </p:nvSpPr>
        <p:spPr>
          <a:xfrm>
            <a:off x="1570875" y="561300"/>
            <a:ext cx="28407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employee Id E42 and E1000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1" name="Google Shape;2421;p431"/>
          <p:cNvSpPr txBox="1"/>
          <p:nvPr/>
        </p:nvSpPr>
        <p:spPr>
          <a:xfrm>
            <a:off x="780350" y="4155525"/>
            <a:ext cx="77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E1-100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2" name="Google Shape;2422;p431"/>
          <p:cNvSpPr txBox="1"/>
          <p:nvPr/>
        </p:nvSpPr>
        <p:spPr>
          <a:xfrm>
            <a:off x="2449725" y="4547925"/>
            <a:ext cx="10830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E900-1000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3" name="Google Shape;2423;p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23" y="980900"/>
            <a:ext cx="3545432" cy="3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432"/>
          <p:cNvSpPr txBox="1"/>
          <p:nvPr>
            <p:ph type="title"/>
          </p:nvPr>
        </p:nvSpPr>
        <p:spPr>
          <a:xfrm>
            <a:off x="428700" y="0"/>
            <a:ext cx="87606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Running deletions on a schedule using Apache Airflow</a:t>
            </a:r>
            <a:endParaRPr sz="2500"/>
          </a:p>
        </p:txBody>
      </p:sp>
      <p:sp>
        <p:nvSpPr>
          <p:cNvPr id="2429" name="Google Shape;2429;p432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0" name="Google Shape;2430;p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937275"/>
            <a:ext cx="3716099" cy="185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1" name="Google Shape;2431;p432"/>
          <p:cNvSpPr txBox="1"/>
          <p:nvPr/>
        </p:nvSpPr>
        <p:spPr>
          <a:xfrm>
            <a:off x="4675925" y="1304800"/>
            <a:ext cx="4005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200"/>
              <a:buChar char="●"/>
            </a:pPr>
            <a:r>
              <a:rPr lang="en" sz="1200">
                <a:solidFill>
                  <a:srgbClr val="00263E"/>
                </a:solidFill>
                <a:highlight>
                  <a:srgbClr val="FFFFFF"/>
                </a:highlight>
              </a:rPr>
              <a:t>Airflow™ is a platform created by the community to programmatically author, schedule and monitor workflows.</a:t>
            </a:r>
            <a:endParaRPr sz="1200">
              <a:solidFill>
                <a:srgbClr val="00263E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263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1200"/>
              <a:buChar char="●"/>
            </a:pPr>
            <a:r>
              <a:rPr lang="en" sz="1200">
                <a:solidFill>
                  <a:srgbClr val="00263E"/>
                </a:solidFill>
                <a:highlight>
                  <a:srgbClr val="FFFFFF"/>
                </a:highlight>
              </a:rPr>
              <a:t>The tool represents processes in the form of directed acyclic graphs(DAGs).</a:t>
            </a:r>
            <a:endParaRPr sz="1200">
              <a:solidFill>
                <a:srgbClr val="00263E"/>
              </a:solidFill>
              <a:highlight>
                <a:srgbClr val="FFFFFF"/>
              </a:highlight>
            </a:endParaRPr>
          </a:p>
        </p:txBody>
      </p:sp>
      <p:pic>
        <p:nvPicPr>
          <p:cNvPr id="2432" name="Google Shape;2432;p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974" y="3347625"/>
            <a:ext cx="6011351" cy="11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433"/>
          <p:cNvSpPr txBox="1"/>
          <p:nvPr>
            <p:ph type="title"/>
          </p:nvPr>
        </p:nvSpPr>
        <p:spPr>
          <a:xfrm>
            <a:off x="2538350" y="-35300"/>
            <a:ext cx="50907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Airflow</a:t>
            </a:r>
            <a:endParaRPr/>
          </a:p>
        </p:txBody>
      </p:sp>
      <p:sp>
        <p:nvSpPr>
          <p:cNvPr id="2438" name="Google Shape;2438;p433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9" name="Google Shape;2439;p433"/>
          <p:cNvPicPr preferRelativeResize="0"/>
          <p:nvPr/>
        </p:nvPicPr>
        <p:blipFill rotWithShape="1">
          <a:blip r:embed="rId3">
            <a:alphaModFix/>
          </a:blip>
          <a:srcRect b="0" l="0" r="0" t="13329"/>
          <a:stretch/>
        </p:blipFill>
        <p:spPr>
          <a:xfrm>
            <a:off x="510771" y="785200"/>
            <a:ext cx="7609206" cy="401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434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a deletion workflow look like?</a:t>
            </a:r>
            <a:endParaRPr/>
          </a:p>
        </p:txBody>
      </p:sp>
      <p:sp>
        <p:nvSpPr>
          <p:cNvPr id="2445" name="Google Shape;2445;p434"/>
          <p:cNvSpPr txBox="1"/>
          <p:nvPr>
            <p:ph idx="12" type="sldNum"/>
          </p:nvPr>
        </p:nvSpPr>
        <p:spPr>
          <a:xfrm>
            <a:off x="8555800" y="3694975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6" name="Google Shape;2446;p434"/>
          <p:cNvSpPr/>
          <p:nvPr/>
        </p:nvSpPr>
        <p:spPr>
          <a:xfrm>
            <a:off x="-64600" y="1354188"/>
            <a:ext cx="9199500" cy="229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7" name="Google Shape;2447;p434"/>
          <p:cNvSpPr/>
          <p:nvPr/>
        </p:nvSpPr>
        <p:spPr>
          <a:xfrm>
            <a:off x="292626" y="1623619"/>
            <a:ext cx="876900" cy="3894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Compute Layout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8" name="Google Shape;2448;p434"/>
          <p:cNvSpPr/>
          <p:nvPr/>
        </p:nvSpPr>
        <p:spPr>
          <a:xfrm>
            <a:off x="168800" y="2220549"/>
            <a:ext cx="10005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Create canary entries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9" name="Google Shape;2449;p434"/>
          <p:cNvSpPr/>
          <p:nvPr/>
        </p:nvSpPr>
        <p:spPr>
          <a:xfrm>
            <a:off x="1506948" y="2220698"/>
            <a:ext cx="8769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Run canary tests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0" name="Google Shape;2450;p434"/>
          <p:cNvSpPr/>
          <p:nvPr/>
        </p:nvSpPr>
        <p:spPr>
          <a:xfrm>
            <a:off x="2615800" y="2220698"/>
            <a:ext cx="8769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file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 rewrite job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51" name="Google Shape;2451;p434"/>
          <p:cNvCxnSpPr>
            <a:stCxn id="2448" idx="3"/>
            <a:endCxn id="2449" idx="1"/>
          </p:cNvCxnSpPr>
          <p:nvPr/>
        </p:nvCxnSpPr>
        <p:spPr>
          <a:xfrm>
            <a:off x="1169300" y="2441199"/>
            <a:ext cx="3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2" name="Google Shape;2452;p434"/>
          <p:cNvCxnSpPr>
            <a:stCxn id="2449" idx="3"/>
            <a:endCxn id="2450" idx="1"/>
          </p:cNvCxnSpPr>
          <p:nvPr/>
        </p:nvCxnSpPr>
        <p:spPr>
          <a:xfrm>
            <a:off x="2383848" y="2441348"/>
            <a:ext cx="23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3" name="Google Shape;2453;p434"/>
          <p:cNvCxnSpPr>
            <a:stCxn id="2450" idx="3"/>
            <a:endCxn id="2454" idx="1"/>
          </p:cNvCxnSpPr>
          <p:nvPr/>
        </p:nvCxnSpPr>
        <p:spPr>
          <a:xfrm flipH="1" rot="10800000">
            <a:off x="3492700" y="1837748"/>
            <a:ext cx="4746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5" name="Google Shape;2455;p434"/>
          <p:cNvCxnSpPr>
            <a:stCxn id="2450" idx="3"/>
            <a:endCxn id="2456" idx="1"/>
          </p:cNvCxnSpPr>
          <p:nvPr/>
        </p:nvCxnSpPr>
        <p:spPr>
          <a:xfrm>
            <a:off x="3492700" y="2441348"/>
            <a:ext cx="47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7" name="Google Shape;2457;p434"/>
          <p:cNvCxnSpPr>
            <a:stCxn id="2450" idx="3"/>
            <a:endCxn id="2458" idx="1"/>
          </p:cNvCxnSpPr>
          <p:nvPr/>
        </p:nvCxnSpPr>
        <p:spPr>
          <a:xfrm>
            <a:off x="3492700" y="2441348"/>
            <a:ext cx="4746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4" name="Google Shape;2454;p434"/>
          <p:cNvSpPr/>
          <p:nvPr/>
        </p:nvSpPr>
        <p:spPr>
          <a:xfrm>
            <a:off x="3967436" y="1623619"/>
            <a:ext cx="856800" cy="4281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Sort Partition 1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6" name="Google Shape;2456;p434"/>
          <p:cNvSpPr/>
          <p:nvPr/>
        </p:nvSpPr>
        <p:spPr>
          <a:xfrm>
            <a:off x="3967436" y="2227247"/>
            <a:ext cx="856800" cy="4281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Partition 2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8" name="Google Shape;2458;p434"/>
          <p:cNvSpPr/>
          <p:nvPr/>
        </p:nvSpPr>
        <p:spPr>
          <a:xfrm>
            <a:off x="3967436" y="2830876"/>
            <a:ext cx="8568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Sort Partition 3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9" name="Google Shape;2459;p434"/>
          <p:cNvSpPr/>
          <p:nvPr/>
        </p:nvSpPr>
        <p:spPr>
          <a:xfrm>
            <a:off x="5315307" y="2220698"/>
            <a:ext cx="8769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Deletion jobs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0" name="Google Shape;2460;p434"/>
          <p:cNvCxnSpPr>
            <a:stCxn id="2454" idx="3"/>
            <a:endCxn id="2459" idx="1"/>
          </p:cNvCxnSpPr>
          <p:nvPr/>
        </p:nvCxnSpPr>
        <p:spPr>
          <a:xfrm>
            <a:off x="4824236" y="1837669"/>
            <a:ext cx="4911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1" name="Google Shape;2461;p434"/>
          <p:cNvCxnSpPr>
            <a:stCxn id="2458" idx="3"/>
            <a:endCxn id="2459" idx="1"/>
          </p:cNvCxnSpPr>
          <p:nvPr/>
        </p:nvCxnSpPr>
        <p:spPr>
          <a:xfrm flipH="1" rot="10800000">
            <a:off x="4824236" y="2441326"/>
            <a:ext cx="4911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2" name="Google Shape;2462;p434"/>
          <p:cNvCxnSpPr>
            <a:stCxn id="2456" idx="3"/>
            <a:endCxn id="2459" idx="1"/>
          </p:cNvCxnSpPr>
          <p:nvPr/>
        </p:nvCxnSpPr>
        <p:spPr>
          <a:xfrm>
            <a:off x="4824236" y="2441297"/>
            <a:ext cx="49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3" name="Google Shape;2463;p434"/>
          <p:cNvCxnSpPr>
            <a:endCxn id="2464" idx="1"/>
          </p:cNvCxnSpPr>
          <p:nvPr/>
        </p:nvCxnSpPr>
        <p:spPr>
          <a:xfrm flipH="1" rot="10800000">
            <a:off x="6208069" y="1837669"/>
            <a:ext cx="4749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5" name="Google Shape;2465;p434"/>
          <p:cNvCxnSpPr>
            <a:endCxn id="2466" idx="1"/>
          </p:cNvCxnSpPr>
          <p:nvPr/>
        </p:nvCxnSpPr>
        <p:spPr>
          <a:xfrm>
            <a:off x="6208069" y="2441348"/>
            <a:ext cx="474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7" name="Google Shape;2467;p434"/>
          <p:cNvCxnSpPr>
            <a:stCxn id="2459" idx="3"/>
            <a:endCxn id="2468" idx="1"/>
          </p:cNvCxnSpPr>
          <p:nvPr/>
        </p:nvCxnSpPr>
        <p:spPr>
          <a:xfrm>
            <a:off x="6192207" y="2441348"/>
            <a:ext cx="4908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4" name="Google Shape;2464;p434"/>
          <p:cNvSpPr/>
          <p:nvPr/>
        </p:nvSpPr>
        <p:spPr>
          <a:xfrm>
            <a:off x="6682969" y="1623619"/>
            <a:ext cx="856800" cy="4281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Delete Partition 1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6" name="Google Shape;2466;p434"/>
          <p:cNvSpPr/>
          <p:nvPr/>
        </p:nvSpPr>
        <p:spPr>
          <a:xfrm>
            <a:off x="6682969" y="2227298"/>
            <a:ext cx="856800" cy="4281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Partition 2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8" name="Google Shape;2468;p434"/>
          <p:cNvSpPr/>
          <p:nvPr/>
        </p:nvSpPr>
        <p:spPr>
          <a:xfrm>
            <a:off x="6682969" y="2830876"/>
            <a:ext cx="8568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Delete Partition 3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69" name="Google Shape;2469;p434"/>
          <p:cNvCxnSpPr>
            <a:stCxn id="2464" idx="3"/>
            <a:endCxn id="2470" idx="1"/>
          </p:cNvCxnSpPr>
          <p:nvPr/>
        </p:nvCxnSpPr>
        <p:spPr>
          <a:xfrm>
            <a:off x="7539769" y="1837669"/>
            <a:ext cx="491100" cy="60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1" name="Google Shape;2471;p434"/>
          <p:cNvCxnSpPr>
            <a:stCxn id="2468" idx="3"/>
            <a:endCxn id="2470" idx="1"/>
          </p:cNvCxnSpPr>
          <p:nvPr/>
        </p:nvCxnSpPr>
        <p:spPr>
          <a:xfrm flipH="1" rot="10800000">
            <a:off x="7539769" y="2441326"/>
            <a:ext cx="491100" cy="6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2" name="Google Shape;2472;p434"/>
          <p:cNvCxnSpPr>
            <a:stCxn id="2466" idx="3"/>
            <a:endCxn id="2470" idx="1"/>
          </p:cNvCxnSpPr>
          <p:nvPr/>
        </p:nvCxnSpPr>
        <p:spPr>
          <a:xfrm>
            <a:off x="7539769" y="2441348"/>
            <a:ext cx="49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0" name="Google Shape;2470;p434"/>
          <p:cNvSpPr/>
          <p:nvPr/>
        </p:nvSpPr>
        <p:spPr>
          <a:xfrm>
            <a:off x="8030840" y="2220698"/>
            <a:ext cx="1000500" cy="441300"/>
          </a:xfrm>
          <a:prstGeom prst="rect">
            <a:avLst/>
          </a:prstGeom>
          <a:solidFill>
            <a:srgbClr val="CFFFCA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Snapshot Updation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3" name="Google Shape;2473;p434"/>
          <p:cNvSpPr txBox="1"/>
          <p:nvPr/>
        </p:nvSpPr>
        <p:spPr>
          <a:xfrm>
            <a:off x="3948200" y="1373200"/>
            <a:ext cx="114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dt=2016/06/30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4" name="Google Shape;2474;p434"/>
          <p:cNvSpPr txBox="1"/>
          <p:nvPr/>
        </p:nvSpPr>
        <p:spPr>
          <a:xfrm>
            <a:off x="6570350" y="1324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dt=2016/06/30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5" name="Google Shape;2475;p434"/>
          <p:cNvSpPr txBox="1"/>
          <p:nvPr/>
        </p:nvSpPr>
        <p:spPr>
          <a:xfrm>
            <a:off x="3924800" y="3293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dt=2016/07/02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6" name="Google Shape;2476;p434"/>
          <p:cNvSpPr txBox="1"/>
          <p:nvPr/>
        </p:nvSpPr>
        <p:spPr>
          <a:xfrm>
            <a:off x="6734800" y="3293438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dt=2016/07/02</a:t>
            </a:r>
            <a:endParaRPr b="1"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435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Dag in Airflow</a:t>
            </a:r>
            <a:endParaRPr/>
          </a:p>
        </p:txBody>
      </p:sp>
      <p:sp>
        <p:nvSpPr>
          <p:cNvPr id="2482" name="Google Shape;2482;p435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3" name="Google Shape;2483;p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25" y="561300"/>
            <a:ext cx="5454250" cy="28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Google Shape;2484;p4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075" y="2312375"/>
            <a:ext cx="5078899" cy="224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436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0" name="Google Shape;2490;p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" y="519500"/>
            <a:ext cx="6503115" cy="20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436"/>
          <p:cNvSpPr txBox="1"/>
          <p:nvPr/>
        </p:nvSpPr>
        <p:spPr>
          <a:xfrm>
            <a:off x="908725" y="-42350"/>
            <a:ext cx="712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Dynamic Dag Generation at Scale</a:t>
            </a:r>
            <a:endParaRPr b="1" sz="30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2" name="Google Shape;2492;p436"/>
          <p:cNvPicPr preferRelativeResize="0"/>
          <p:nvPr/>
        </p:nvPicPr>
        <p:blipFill rotWithShape="1">
          <a:blip r:embed="rId4">
            <a:alphaModFix/>
          </a:blip>
          <a:srcRect b="12960" l="0" r="0" t="0"/>
          <a:stretch/>
        </p:blipFill>
        <p:spPr>
          <a:xfrm>
            <a:off x="2335375" y="2343375"/>
            <a:ext cx="6568724" cy="254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437"/>
          <p:cNvSpPr txBox="1"/>
          <p:nvPr>
            <p:ph type="title"/>
          </p:nvPr>
        </p:nvSpPr>
        <p:spPr>
          <a:xfrm>
            <a:off x="-13700" y="0"/>
            <a:ext cx="91440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 </a:t>
            </a:r>
            <a:r>
              <a:rPr lang="en" sz="2500"/>
              <a:t>Process Customization and Config driven </a:t>
            </a:r>
            <a:r>
              <a:rPr lang="en" sz="2500"/>
              <a:t>development</a:t>
            </a:r>
            <a:endParaRPr sz="2500"/>
          </a:p>
        </p:txBody>
      </p:sp>
      <p:sp>
        <p:nvSpPr>
          <p:cNvPr id="2498" name="Google Shape;2498;p437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9" name="Google Shape;2499;p437"/>
          <p:cNvPicPr preferRelativeResize="0"/>
          <p:nvPr/>
        </p:nvPicPr>
        <p:blipFill rotWithShape="1">
          <a:blip r:embed="rId3">
            <a:alphaModFix/>
          </a:blip>
          <a:srcRect b="0" l="1312" r="0" t="0"/>
          <a:stretch/>
        </p:blipFill>
        <p:spPr>
          <a:xfrm>
            <a:off x="3768625" y="1042425"/>
            <a:ext cx="4064826" cy="19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0" name="Google Shape;2500;p437"/>
          <p:cNvPicPr preferRelativeResize="0"/>
          <p:nvPr/>
        </p:nvPicPr>
        <p:blipFill rotWithShape="1">
          <a:blip r:embed="rId4">
            <a:alphaModFix/>
          </a:blip>
          <a:srcRect b="0" l="0" r="19781" t="0"/>
          <a:stretch/>
        </p:blipFill>
        <p:spPr>
          <a:xfrm>
            <a:off x="2705287" y="3519113"/>
            <a:ext cx="3021375" cy="8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1" name="Google Shape;2501;p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875" y="3516175"/>
            <a:ext cx="3146650" cy="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4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592" y="1042425"/>
            <a:ext cx="1810683" cy="199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3" name="Google Shape;2503;p437"/>
          <p:cNvCxnSpPr>
            <a:stCxn id="2499" idx="2"/>
            <a:endCxn id="2500" idx="0"/>
          </p:cNvCxnSpPr>
          <p:nvPr/>
        </p:nvCxnSpPr>
        <p:spPr>
          <a:xfrm flipH="1">
            <a:off x="4215838" y="3038000"/>
            <a:ext cx="15852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4" name="Google Shape;2504;p437"/>
          <p:cNvCxnSpPr>
            <a:stCxn id="2499" idx="2"/>
            <a:endCxn id="2501" idx="0"/>
          </p:cNvCxnSpPr>
          <p:nvPr/>
        </p:nvCxnSpPr>
        <p:spPr>
          <a:xfrm>
            <a:off x="5801038" y="3038000"/>
            <a:ext cx="17022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5" name="Google Shape;2505;p437"/>
          <p:cNvCxnSpPr>
            <a:stCxn id="2502" idx="3"/>
            <a:endCxn id="2499" idx="1"/>
          </p:cNvCxnSpPr>
          <p:nvPr/>
        </p:nvCxnSpPr>
        <p:spPr>
          <a:xfrm>
            <a:off x="2705275" y="2040213"/>
            <a:ext cx="106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38"/>
          <p:cNvSpPr txBox="1"/>
          <p:nvPr>
            <p:ph type="title"/>
          </p:nvPr>
        </p:nvSpPr>
        <p:spPr>
          <a:xfrm>
            <a:off x="1904375" y="0"/>
            <a:ext cx="54651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have evolved?</a:t>
            </a:r>
            <a:endParaRPr/>
          </a:p>
        </p:txBody>
      </p:sp>
      <p:sp>
        <p:nvSpPr>
          <p:cNvPr id="2511" name="Google Shape;2511;p438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2" name="Google Shape;2512;p438"/>
          <p:cNvSpPr txBox="1"/>
          <p:nvPr/>
        </p:nvSpPr>
        <p:spPr>
          <a:xfrm>
            <a:off x="577425" y="1298825"/>
            <a:ext cx="764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00263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Customization</a:t>
            </a:r>
            <a:endParaRPr sz="2400">
              <a:solidFill>
                <a:srgbClr val="00263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00263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Pre-onboarding testing</a:t>
            </a:r>
            <a:endParaRPr sz="2400">
              <a:solidFill>
                <a:srgbClr val="00263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00263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Load balancing across the cluster</a:t>
            </a:r>
            <a:endParaRPr sz="2400">
              <a:solidFill>
                <a:srgbClr val="00263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00263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Supporting User specific logics for deletion</a:t>
            </a:r>
            <a:endParaRPr sz="2400">
              <a:solidFill>
                <a:srgbClr val="00263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263E"/>
              </a:buClr>
              <a:buSzPts val="2400"/>
              <a:buFont typeface="Helvetica Neue"/>
              <a:buChar char="●"/>
            </a:pPr>
            <a:r>
              <a:rPr lang="en" sz="2400">
                <a:solidFill>
                  <a:srgbClr val="00263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Monitoring Dag</a:t>
            </a:r>
            <a:endParaRPr sz="2400">
              <a:solidFill>
                <a:srgbClr val="00263E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421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3" name="Google Shape;2303;p421"/>
          <p:cNvSpPr txBox="1"/>
          <p:nvPr>
            <p:ph type="title"/>
          </p:nvPr>
        </p:nvSpPr>
        <p:spPr>
          <a:xfrm>
            <a:off x="2531625" y="-38100"/>
            <a:ext cx="3472800" cy="5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What is Big Data?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/>
          </a:p>
        </p:txBody>
      </p:sp>
      <p:sp>
        <p:nvSpPr>
          <p:cNvPr id="2304" name="Google Shape;2304;p421"/>
          <p:cNvSpPr/>
          <p:nvPr/>
        </p:nvSpPr>
        <p:spPr>
          <a:xfrm>
            <a:off x="2753025" y="1042425"/>
            <a:ext cx="2824200" cy="14160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Monthly Active Users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498M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5" name="Google Shape;2305;p421"/>
          <p:cNvSpPr/>
          <p:nvPr/>
        </p:nvSpPr>
        <p:spPr>
          <a:xfrm>
            <a:off x="5954600" y="2883825"/>
            <a:ext cx="2797200" cy="14160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searches/month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5B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6" name="Google Shape;2306;p421"/>
          <p:cNvSpPr/>
          <p:nvPr/>
        </p:nvSpPr>
        <p:spPr>
          <a:xfrm>
            <a:off x="2833750" y="2875000"/>
            <a:ext cx="2743500" cy="14160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Total Pins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175B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7" name="Google Shape;2307;p421"/>
          <p:cNvSpPr/>
          <p:nvPr/>
        </p:nvSpPr>
        <p:spPr>
          <a:xfrm>
            <a:off x="5954600" y="1076000"/>
            <a:ext cx="2743500" cy="14160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Boards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1B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8" name="Google Shape;2308;p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145218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439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439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9" name="Google Shape;2519;p439"/>
          <p:cNvSpPr txBox="1"/>
          <p:nvPr/>
        </p:nvSpPr>
        <p:spPr>
          <a:xfrm>
            <a:off x="698125" y="1435950"/>
            <a:ext cx="77511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DFE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Apache Iceberg: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https://iceberg.apache.org/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Apache Airflow: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https://airflow.apache.org/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●"/>
            </a:pP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Iceberg architecture: </a:t>
            </a:r>
            <a:r>
              <a:rPr lang="en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https://www.dremio.com/resources/guide/apache-iceberg-an-architectural-look-under-the-covers/</a:t>
            </a:r>
            <a:r>
              <a:rPr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440"/>
          <p:cNvSpPr txBox="1"/>
          <p:nvPr>
            <p:ph type="title"/>
          </p:nvPr>
        </p:nvSpPr>
        <p:spPr>
          <a:xfrm>
            <a:off x="3313050" y="4798250"/>
            <a:ext cx="2517900" cy="3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© 2022 Pinterest. All rights reserved.</a:t>
            </a:r>
            <a:endParaRPr/>
          </a:p>
        </p:txBody>
      </p:sp>
      <p:sp>
        <p:nvSpPr>
          <p:cNvPr id="2525" name="Google Shape;2525;p4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6" name="Google Shape;2526;p440"/>
          <p:cNvSpPr txBox="1"/>
          <p:nvPr/>
        </p:nvSpPr>
        <p:spPr>
          <a:xfrm>
            <a:off x="689625" y="1296825"/>
            <a:ext cx="673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13716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your time</a:t>
            </a:r>
            <a:endParaRPr sz="3000">
              <a:solidFill>
                <a:schemeClr val="accent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422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4" name="Google Shape;2314;p422"/>
          <p:cNvSpPr txBox="1"/>
          <p:nvPr/>
        </p:nvSpPr>
        <p:spPr>
          <a:xfrm>
            <a:off x="1946300" y="0"/>
            <a:ext cx="5143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PETABYTE a lot of Data?</a:t>
            </a:r>
            <a:endParaRPr b="1" sz="29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5" name="Google Shape;2315;p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675" y="631200"/>
            <a:ext cx="4206198" cy="40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23"/>
          <p:cNvSpPr txBox="1"/>
          <p:nvPr>
            <p:ph type="title"/>
          </p:nvPr>
        </p:nvSpPr>
        <p:spPr>
          <a:xfrm>
            <a:off x="184925" y="0"/>
            <a:ext cx="87153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MySQL relational table vs Big Data Table</a:t>
            </a:r>
            <a:endParaRPr/>
          </a:p>
        </p:txBody>
      </p:sp>
      <p:sp>
        <p:nvSpPr>
          <p:cNvPr id="2321" name="Google Shape;2321;p423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2" name="Google Shape;2322;p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75" y="561300"/>
            <a:ext cx="7630650" cy="38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423"/>
          <p:cNvSpPr/>
          <p:nvPr/>
        </p:nvSpPr>
        <p:spPr>
          <a:xfrm>
            <a:off x="2586225" y="4290675"/>
            <a:ext cx="1595700" cy="31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File 1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24" name="Google Shape;2324;p423"/>
          <p:cNvCxnSpPr>
            <a:endCxn id="2323" idx="0"/>
          </p:cNvCxnSpPr>
          <p:nvPr/>
        </p:nvCxnSpPr>
        <p:spPr>
          <a:xfrm>
            <a:off x="3361575" y="3528075"/>
            <a:ext cx="22500" cy="76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5" name="Google Shape;2325;p423"/>
          <p:cNvSpPr/>
          <p:nvPr/>
        </p:nvSpPr>
        <p:spPr>
          <a:xfrm>
            <a:off x="6554850" y="4160825"/>
            <a:ext cx="1595700" cy="31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File 2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26" name="Google Shape;2326;p423"/>
          <p:cNvCxnSpPr>
            <a:endCxn id="2325" idx="0"/>
          </p:cNvCxnSpPr>
          <p:nvPr/>
        </p:nvCxnSpPr>
        <p:spPr>
          <a:xfrm flipH="1">
            <a:off x="7352700" y="3523025"/>
            <a:ext cx="300" cy="6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24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2" name="Google Shape;2332;p424"/>
          <p:cNvPicPr preferRelativeResize="0"/>
          <p:nvPr/>
        </p:nvPicPr>
        <p:blipFill rotWithShape="1">
          <a:blip r:embed="rId3">
            <a:alphaModFix/>
          </a:blip>
          <a:srcRect b="21231" l="0" r="0" t="1309"/>
          <a:stretch/>
        </p:blipFill>
        <p:spPr>
          <a:xfrm>
            <a:off x="2274700" y="614575"/>
            <a:ext cx="3313601" cy="30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424"/>
          <p:cNvSpPr txBox="1"/>
          <p:nvPr>
            <p:ph type="title"/>
          </p:nvPr>
        </p:nvSpPr>
        <p:spPr>
          <a:xfrm>
            <a:off x="1350925" y="0"/>
            <a:ext cx="75477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Big Data Hive Table in S3</a:t>
            </a:r>
            <a:endParaRPr/>
          </a:p>
        </p:txBody>
      </p:sp>
      <p:pic>
        <p:nvPicPr>
          <p:cNvPr id="2334" name="Google Shape;2334;p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938" y="3772938"/>
            <a:ext cx="8476125" cy="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5" name="Google Shape;2335;p424"/>
          <p:cNvSpPr txBox="1"/>
          <p:nvPr/>
        </p:nvSpPr>
        <p:spPr>
          <a:xfrm>
            <a:off x="270175" y="2805550"/>
            <a:ext cx="15312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6" name="Google Shape;2336;p424"/>
          <p:cNvSpPr txBox="1"/>
          <p:nvPr/>
        </p:nvSpPr>
        <p:spPr>
          <a:xfrm>
            <a:off x="5645150" y="2044738"/>
            <a:ext cx="36510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s3:://my_bucket/path/year=2019/month=01/day=12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425"/>
          <p:cNvSpPr txBox="1"/>
          <p:nvPr>
            <p:ph type="title"/>
          </p:nvPr>
        </p:nvSpPr>
        <p:spPr>
          <a:xfrm>
            <a:off x="811175" y="0"/>
            <a:ext cx="82284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dealing with Big data difficult?</a:t>
            </a:r>
            <a:endParaRPr/>
          </a:p>
        </p:txBody>
      </p:sp>
      <p:sp>
        <p:nvSpPr>
          <p:cNvPr id="2342" name="Google Shape;2342;p425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3" name="Google Shape;2343;p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425" y="690150"/>
            <a:ext cx="6161251" cy="41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426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9" name="Google Shape;2349;p426"/>
          <p:cNvSpPr txBox="1"/>
          <p:nvPr/>
        </p:nvSpPr>
        <p:spPr>
          <a:xfrm>
            <a:off x="1178125" y="1125625"/>
            <a:ext cx="48093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Data Quality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 Optimization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●"/>
            </a:pP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Performance Enhancement</a:t>
            </a:r>
            <a:endParaRPr sz="2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Regulatory Compliance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Business Agreements</a:t>
            </a:r>
            <a:endParaRPr sz="2100">
              <a:solidFill>
                <a:srgbClr val="13343B"/>
              </a:solidFill>
              <a:highlight>
                <a:srgbClr val="FCFCF9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0" name="Google Shape;2350;p426"/>
          <p:cNvSpPr txBox="1"/>
          <p:nvPr/>
        </p:nvSpPr>
        <p:spPr>
          <a:xfrm>
            <a:off x="387825" y="0"/>
            <a:ext cx="81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Data Deletion in Big Datasets</a:t>
            </a:r>
            <a:endParaRPr b="1" sz="30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27"/>
          <p:cNvSpPr txBox="1"/>
          <p:nvPr>
            <p:ph type="title"/>
          </p:nvPr>
        </p:nvSpPr>
        <p:spPr>
          <a:xfrm>
            <a:off x="504450" y="0"/>
            <a:ext cx="8535000" cy="56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how we will delete from below table?</a:t>
            </a:r>
            <a:endParaRPr/>
          </a:p>
        </p:txBody>
      </p:sp>
      <p:sp>
        <p:nvSpPr>
          <p:cNvPr id="2356" name="Google Shape;2356;p427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7" name="Google Shape;2357;p427"/>
          <p:cNvSpPr txBox="1"/>
          <p:nvPr/>
        </p:nvSpPr>
        <p:spPr>
          <a:xfrm>
            <a:off x="2634938" y="1413675"/>
            <a:ext cx="435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8" name="Google Shape;2358;p427"/>
          <p:cNvSpPr txBox="1"/>
          <p:nvPr/>
        </p:nvSpPr>
        <p:spPr>
          <a:xfrm>
            <a:off x="2003800" y="3959725"/>
            <a:ext cx="1378500" cy="32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dt=2016/06/30</a:t>
            </a:r>
            <a:endParaRPr b="1"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9" name="Google Shape;2359;p427"/>
          <p:cNvSpPr txBox="1"/>
          <p:nvPr/>
        </p:nvSpPr>
        <p:spPr>
          <a:xfrm>
            <a:off x="4082700" y="3959725"/>
            <a:ext cx="1378500" cy="32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dt=2016/07/01</a:t>
            </a:r>
            <a:endParaRPr b="1"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0" name="Google Shape;2360;p427"/>
          <p:cNvSpPr txBox="1"/>
          <p:nvPr/>
        </p:nvSpPr>
        <p:spPr>
          <a:xfrm>
            <a:off x="6055150" y="3959725"/>
            <a:ext cx="1245300" cy="32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dt=2016/07/02</a:t>
            </a:r>
            <a:endParaRPr b="1" sz="11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1" name="Google Shape;2361;p427"/>
          <p:cNvCxnSpPr>
            <a:stCxn id="2362" idx="2"/>
            <a:endCxn id="2358" idx="0"/>
          </p:cNvCxnSpPr>
          <p:nvPr/>
        </p:nvCxnSpPr>
        <p:spPr>
          <a:xfrm flipH="1">
            <a:off x="2693050" y="3347725"/>
            <a:ext cx="20790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3" name="Google Shape;2363;p427"/>
          <p:cNvCxnSpPr>
            <a:stCxn id="2362" idx="2"/>
            <a:endCxn id="2359" idx="0"/>
          </p:cNvCxnSpPr>
          <p:nvPr/>
        </p:nvCxnSpPr>
        <p:spPr>
          <a:xfrm>
            <a:off x="4771950" y="3347725"/>
            <a:ext cx="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4" name="Google Shape;2364;p427"/>
          <p:cNvCxnSpPr>
            <a:stCxn id="2362" idx="2"/>
            <a:endCxn id="2360" idx="0"/>
          </p:cNvCxnSpPr>
          <p:nvPr/>
        </p:nvCxnSpPr>
        <p:spPr>
          <a:xfrm>
            <a:off x="4771900" y="3347725"/>
            <a:ext cx="1905900" cy="6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5" name="Google Shape;2365;p427"/>
          <p:cNvCxnSpPr/>
          <p:nvPr/>
        </p:nvCxnSpPr>
        <p:spPr>
          <a:xfrm flipH="1">
            <a:off x="2366750" y="4288525"/>
            <a:ext cx="2682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6" name="Google Shape;2366;p427"/>
          <p:cNvSpPr/>
          <p:nvPr/>
        </p:nvSpPr>
        <p:spPr>
          <a:xfrm>
            <a:off x="2156650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7" name="Google Shape;2367;p427"/>
          <p:cNvSpPr/>
          <p:nvPr/>
        </p:nvSpPr>
        <p:spPr>
          <a:xfrm>
            <a:off x="2561188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8" name="Google Shape;2368;p427"/>
          <p:cNvSpPr/>
          <p:nvPr/>
        </p:nvSpPr>
        <p:spPr>
          <a:xfrm>
            <a:off x="2965725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69" name="Google Shape;2369;p427"/>
          <p:cNvCxnSpPr>
            <a:stCxn id="2358" idx="2"/>
            <a:endCxn id="2367" idx="0"/>
          </p:cNvCxnSpPr>
          <p:nvPr/>
        </p:nvCxnSpPr>
        <p:spPr>
          <a:xfrm>
            <a:off x="2693050" y="4288525"/>
            <a:ext cx="21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0" name="Google Shape;2370;p427"/>
          <p:cNvCxnSpPr>
            <a:endCxn id="2368" idx="0"/>
          </p:cNvCxnSpPr>
          <p:nvPr/>
        </p:nvCxnSpPr>
        <p:spPr>
          <a:xfrm>
            <a:off x="2693025" y="4288525"/>
            <a:ext cx="4068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1" name="Google Shape;2371;p427"/>
          <p:cNvCxnSpPr/>
          <p:nvPr/>
        </p:nvCxnSpPr>
        <p:spPr>
          <a:xfrm flipH="1">
            <a:off x="4450100" y="4288625"/>
            <a:ext cx="2682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2" name="Google Shape;2372;p427"/>
          <p:cNvSpPr/>
          <p:nvPr/>
        </p:nvSpPr>
        <p:spPr>
          <a:xfrm>
            <a:off x="4240000" y="44800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3" name="Google Shape;2373;p427"/>
          <p:cNvSpPr/>
          <p:nvPr/>
        </p:nvSpPr>
        <p:spPr>
          <a:xfrm>
            <a:off x="4644538" y="44800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4" name="Google Shape;2374;p427"/>
          <p:cNvSpPr/>
          <p:nvPr/>
        </p:nvSpPr>
        <p:spPr>
          <a:xfrm>
            <a:off x="5049075" y="44800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5" name="Google Shape;2375;p427"/>
          <p:cNvCxnSpPr>
            <a:endCxn id="2373" idx="0"/>
          </p:cNvCxnSpPr>
          <p:nvPr/>
        </p:nvCxnSpPr>
        <p:spPr>
          <a:xfrm>
            <a:off x="4776538" y="4288625"/>
            <a:ext cx="21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6" name="Google Shape;2376;p427"/>
          <p:cNvCxnSpPr>
            <a:endCxn id="2374" idx="0"/>
          </p:cNvCxnSpPr>
          <p:nvPr/>
        </p:nvCxnSpPr>
        <p:spPr>
          <a:xfrm>
            <a:off x="4776375" y="4288625"/>
            <a:ext cx="4068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7" name="Google Shape;2377;p427"/>
          <p:cNvCxnSpPr/>
          <p:nvPr/>
        </p:nvCxnSpPr>
        <p:spPr>
          <a:xfrm flipH="1">
            <a:off x="6323338" y="4288525"/>
            <a:ext cx="2682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8" name="Google Shape;2378;p427"/>
          <p:cNvSpPr/>
          <p:nvPr/>
        </p:nvSpPr>
        <p:spPr>
          <a:xfrm>
            <a:off x="6113238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79" name="Google Shape;2379;p427"/>
          <p:cNvSpPr/>
          <p:nvPr/>
        </p:nvSpPr>
        <p:spPr>
          <a:xfrm>
            <a:off x="6517775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0" name="Google Shape;2380;p427"/>
          <p:cNvSpPr/>
          <p:nvPr/>
        </p:nvSpPr>
        <p:spPr>
          <a:xfrm>
            <a:off x="6922313" y="4479925"/>
            <a:ext cx="2682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F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81" name="Google Shape;2381;p427"/>
          <p:cNvCxnSpPr>
            <a:endCxn id="2379" idx="0"/>
          </p:cNvCxnSpPr>
          <p:nvPr/>
        </p:nvCxnSpPr>
        <p:spPr>
          <a:xfrm>
            <a:off x="6649775" y="4288525"/>
            <a:ext cx="21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2" name="Google Shape;2382;p427"/>
          <p:cNvCxnSpPr>
            <a:endCxn id="2380" idx="0"/>
          </p:cNvCxnSpPr>
          <p:nvPr/>
        </p:nvCxnSpPr>
        <p:spPr>
          <a:xfrm>
            <a:off x="6649613" y="4288525"/>
            <a:ext cx="406800" cy="19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3" name="Google Shape;2383;p427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D9EAD3"/>
                </a:highlight>
              </a:rPr>
              <a:t> </a:t>
            </a:r>
            <a:endParaRPr/>
          </a:p>
        </p:txBody>
      </p:sp>
      <p:pic>
        <p:nvPicPr>
          <p:cNvPr id="2384" name="Google Shape;2384;p427"/>
          <p:cNvPicPr preferRelativeResize="0"/>
          <p:nvPr/>
        </p:nvPicPr>
        <p:blipFill rotWithShape="1">
          <a:blip r:embed="rId3">
            <a:alphaModFix/>
          </a:blip>
          <a:srcRect b="8320" l="1554" r="3686" t="3262"/>
          <a:stretch/>
        </p:blipFill>
        <p:spPr>
          <a:xfrm>
            <a:off x="985050" y="606700"/>
            <a:ext cx="7573776" cy="26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428"/>
          <p:cNvSpPr txBox="1"/>
          <p:nvPr>
            <p:ph idx="12" type="sldNum"/>
          </p:nvPr>
        </p:nvSpPr>
        <p:spPr>
          <a:xfrm>
            <a:off x="8592650" y="4797650"/>
            <a:ext cx="4467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0" name="Google Shape;2390;p428"/>
          <p:cNvSpPr txBox="1"/>
          <p:nvPr/>
        </p:nvSpPr>
        <p:spPr>
          <a:xfrm>
            <a:off x="5519825" y="1233675"/>
            <a:ext cx="24771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C4C4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1" name="Google Shape;2391;p428"/>
          <p:cNvSpPr txBox="1"/>
          <p:nvPr/>
        </p:nvSpPr>
        <p:spPr>
          <a:xfrm>
            <a:off x="478050" y="168875"/>
            <a:ext cx="8422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BD081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is Data Deletion hard?</a:t>
            </a:r>
            <a:endParaRPr b="1" sz="30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BD081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2" name="Google Shape;2392;p428"/>
          <p:cNvSpPr txBox="1"/>
          <p:nvPr/>
        </p:nvSpPr>
        <p:spPr>
          <a:xfrm>
            <a:off x="8592650" y="4797650"/>
            <a:ext cx="44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sz="9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3" name="Google Shape;2393;p428"/>
          <p:cNvSpPr txBox="1"/>
          <p:nvPr/>
        </p:nvSpPr>
        <p:spPr>
          <a:xfrm>
            <a:off x="4426775" y="1478050"/>
            <a:ext cx="43959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eads of entire partitions is expensive due to large volume of data</a:t>
            </a:r>
            <a:endParaRPr sz="15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Large memory and I/0 operations due to copying data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●"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Lack of isolation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4" name="Google Shape;2394;p428"/>
          <p:cNvPicPr preferRelativeResize="0"/>
          <p:nvPr/>
        </p:nvPicPr>
        <p:blipFill rotWithShape="1">
          <a:blip r:embed="rId3">
            <a:alphaModFix/>
          </a:blip>
          <a:srcRect b="44292" l="0" r="52557" t="0"/>
          <a:stretch/>
        </p:blipFill>
        <p:spPr>
          <a:xfrm>
            <a:off x="387825" y="868351"/>
            <a:ext cx="4038950" cy="355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ntemplate">
  <a:themeElements>
    <a:clrScheme name="Simple Light">
      <a:dk1>
        <a:srgbClr val="FFDFE9"/>
      </a:dk1>
      <a:lt1>
        <a:srgbClr val="002966"/>
      </a:lt1>
      <a:dk2>
        <a:srgbClr val="A30C4A"/>
      </a:dk2>
      <a:lt2>
        <a:srgbClr val="FFE4C1"/>
      </a:lt2>
      <a:accent1>
        <a:srgbClr val="004BA9"/>
      </a:accent1>
      <a:accent2>
        <a:srgbClr val="FFFD92"/>
      </a:accent2>
      <a:accent3>
        <a:srgbClr val="D86800"/>
      </a:accent3>
      <a:accent4>
        <a:srgbClr val="9B0000"/>
      </a:accent4>
      <a:accent5>
        <a:srgbClr val="F7FBFF"/>
      </a:accent5>
      <a:accent6>
        <a:srgbClr val="662400"/>
      </a:accent6>
      <a:hlink>
        <a:srgbClr val="004B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ntemplate">
  <a:themeElements>
    <a:clrScheme name="Simple Light">
      <a:dk1>
        <a:srgbClr val="FFDFE9"/>
      </a:dk1>
      <a:lt1>
        <a:srgbClr val="002966"/>
      </a:lt1>
      <a:dk2>
        <a:srgbClr val="A30C4A"/>
      </a:dk2>
      <a:lt2>
        <a:srgbClr val="FFE4C1"/>
      </a:lt2>
      <a:accent1>
        <a:srgbClr val="004BA9"/>
      </a:accent1>
      <a:accent2>
        <a:srgbClr val="FFFD92"/>
      </a:accent2>
      <a:accent3>
        <a:srgbClr val="D86800"/>
      </a:accent3>
      <a:accent4>
        <a:srgbClr val="9B0000"/>
      </a:accent4>
      <a:accent5>
        <a:srgbClr val="F7FBFF"/>
      </a:accent5>
      <a:accent6>
        <a:srgbClr val="662400"/>
      </a:accent6>
      <a:hlink>
        <a:srgbClr val="004BA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nterest Theme">
  <a:themeElements>
    <a:clrScheme name="Custom 1">
      <a:dk1>
        <a:srgbClr val="000000"/>
      </a:dk1>
      <a:lt1>
        <a:srgbClr val="FFFFFF"/>
      </a:lt1>
      <a:dk2>
        <a:srgbClr val="555555"/>
      </a:dk2>
      <a:lt2>
        <a:srgbClr val="E2E3E4"/>
      </a:lt2>
      <a:accent1>
        <a:srgbClr val="004B91"/>
      </a:accent1>
      <a:accent2>
        <a:srgbClr val="4A90E2"/>
      </a:accent2>
      <a:accent3>
        <a:srgbClr val="E60023"/>
      </a:accent3>
      <a:accent4>
        <a:srgbClr val="FF6400"/>
      </a:accent4>
      <a:accent5>
        <a:srgbClr val="FAB904"/>
      </a:accent5>
      <a:accent6>
        <a:srgbClr val="0FA573"/>
      </a:accent6>
      <a:hlink>
        <a:srgbClr val="4A90E2"/>
      </a:hlink>
      <a:folHlink>
        <a:srgbClr val="004B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